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s/slide108.xml" ContentType="application/vnd.openxmlformats-officedocument.presentationml.slide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theme/theme23.xml" ContentType="application/vnd.openxmlformats-officedocument.them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slideLayouts/slideLayout232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Masters/slideMaster22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4090" r:id="rId4"/>
    <p:sldMasterId id="2147484281" r:id="rId5"/>
    <p:sldMasterId id="2147484305" r:id="rId6"/>
    <p:sldMasterId id="2147484317" r:id="rId7"/>
    <p:sldMasterId id="2147484341" r:id="rId8"/>
    <p:sldMasterId id="2147484353" r:id="rId9"/>
    <p:sldMasterId id="2147484365" r:id="rId10"/>
    <p:sldMasterId id="2147484413" r:id="rId11"/>
    <p:sldMasterId id="2147484425" r:id="rId12"/>
    <p:sldMasterId id="2147484437" r:id="rId13"/>
    <p:sldMasterId id="2147484449" r:id="rId14"/>
    <p:sldMasterId id="2147484461" r:id="rId15"/>
    <p:sldMasterId id="2147484473" r:id="rId16"/>
    <p:sldMasterId id="2147484485" r:id="rId17"/>
    <p:sldMasterId id="2147484497" r:id="rId18"/>
    <p:sldMasterId id="2147484509" r:id="rId19"/>
    <p:sldMasterId id="2147484521" r:id="rId20"/>
    <p:sldMasterId id="2147484533" r:id="rId21"/>
    <p:sldMasterId id="2147484545" r:id="rId22"/>
  </p:sldMasterIdLst>
  <p:notesMasterIdLst>
    <p:notesMasterId r:id="rId138"/>
  </p:notesMasterIdLst>
  <p:sldIdLst>
    <p:sldId id="589" r:id="rId23"/>
    <p:sldId id="568" r:id="rId24"/>
    <p:sldId id="569" r:id="rId25"/>
    <p:sldId id="570" r:id="rId26"/>
    <p:sldId id="571" r:id="rId27"/>
    <p:sldId id="572" r:id="rId28"/>
    <p:sldId id="573" r:id="rId29"/>
    <p:sldId id="574" r:id="rId30"/>
    <p:sldId id="400" r:id="rId31"/>
    <p:sldId id="309" r:id="rId32"/>
    <p:sldId id="401" r:id="rId33"/>
    <p:sldId id="402" r:id="rId34"/>
    <p:sldId id="789" r:id="rId35"/>
    <p:sldId id="790" r:id="rId36"/>
    <p:sldId id="791" r:id="rId37"/>
    <p:sldId id="792" r:id="rId38"/>
    <p:sldId id="793" r:id="rId39"/>
    <p:sldId id="697" r:id="rId40"/>
    <p:sldId id="734" r:id="rId41"/>
    <p:sldId id="716" r:id="rId42"/>
    <p:sldId id="717" r:id="rId43"/>
    <p:sldId id="718" r:id="rId44"/>
    <p:sldId id="719" r:id="rId45"/>
    <p:sldId id="720" r:id="rId46"/>
    <p:sldId id="721" r:id="rId47"/>
    <p:sldId id="722" r:id="rId48"/>
    <p:sldId id="730" r:id="rId49"/>
    <p:sldId id="731" r:id="rId50"/>
    <p:sldId id="732" r:id="rId51"/>
    <p:sldId id="724" r:id="rId52"/>
    <p:sldId id="725" r:id="rId53"/>
    <p:sldId id="726" r:id="rId54"/>
    <p:sldId id="727" r:id="rId55"/>
    <p:sldId id="728" r:id="rId56"/>
    <p:sldId id="729" r:id="rId57"/>
    <p:sldId id="733" r:id="rId58"/>
    <p:sldId id="616" r:id="rId59"/>
    <p:sldId id="617" r:id="rId60"/>
    <p:sldId id="618" r:id="rId61"/>
    <p:sldId id="619" r:id="rId62"/>
    <p:sldId id="620" r:id="rId63"/>
    <p:sldId id="621" r:id="rId64"/>
    <p:sldId id="622" r:id="rId65"/>
    <p:sldId id="623" r:id="rId66"/>
    <p:sldId id="624" r:id="rId67"/>
    <p:sldId id="625" r:id="rId68"/>
    <p:sldId id="626" r:id="rId69"/>
    <p:sldId id="627" r:id="rId70"/>
    <p:sldId id="682" r:id="rId71"/>
    <p:sldId id="683" r:id="rId72"/>
    <p:sldId id="684" r:id="rId73"/>
    <p:sldId id="411" r:id="rId74"/>
    <p:sldId id="412" r:id="rId75"/>
    <p:sldId id="735" r:id="rId76"/>
    <p:sldId id="736" r:id="rId77"/>
    <p:sldId id="737" r:id="rId78"/>
    <p:sldId id="738" r:id="rId79"/>
    <p:sldId id="739" r:id="rId80"/>
    <p:sldId id="740" r:id="rId81"/>
    <p:sldId id="741" r:id="rId82"/>
    <p:sldId id="742" r:id="rId83"/>
    <p:sldId id="743" r:id="rId84"/>
    <p:sldId id="744" r:id="rId85"/>
    <p:sldId id="745" r:id="rId86"/>
    <p:sldId id="746" r:id="rId87"/>
    <p:sldId id="747" r:id="rId88"/>
    <p:sldId id="748" r:id="rId89"/>
    <p:sldId id="749" r:id="rId90"/>
    <p:sldId id="750" r:id="rId91"/>
    <p:sldId id="751" r:id="rId92"/>
    <p:sldId id="752" r:id="rId93"/>
    <p:sldId id="753" r:id="rId94"/>
    <p:sldId id="754" r:id="rId95"/>
    <p:sldId id="755" r:id="rId96"/>
    <p:sldId id="756" r:id="rId97"/>
    <p:sldId id="757" r:id="rId98"/>
    <p:sldId id="758" r:id="rId99"/>
    <p:sldId id="759" r:id="rId100"/>
    <p:sldId id="760" r:id="rId101"/>
    <p:sldId id="761" r:id="rId102"/>
    <p:sldId id="762" r:id="rId103"/>
    <p:sldId id="763" r:id="rId104"/>
    <p:sldId id="764" r:id="rId105"/>
    <p:sldId id="765" r:id="rId106"/>
    <p:sldId id="766" r:id="rId107"/>
    <p:sldId id="767" r:id="rId108"/>
    <p:sldId id="768" r:id="rId109"/>
    <p:sldId id="769" r:id="rId110"/>
    <p:sldId id="770" r:id="rId111"/>
    <p:sldId id="771" r:id="rId112"/>
    <p:sldId id="772" r:id="rId113"/>
    <p:sldId id="773" r:id="rId114"/>
    <p:sldId id="774" r:id="rId115"/>
    <p:sldId id="775" r:id="rId116"/>
    <p:sldId id="776" r:id="rId117"/>
    <p:sldId id="777" r:id="rId118"/>
    <p:sldId id="778" r:id="rId119"/>
    <p:sldId id="779" r:id="rId120"/>
    <p:sldId id="780" r:id="rId121"/>
    <p:sldId id="781" r:id="rId122"/>
    <p:sldId id="782" r:id="rId123"/>
    <p:sldId id="783" r:id="rId124"/>
    <p:sldId id="373" r:id="rId125"/>
    <p:sldId id="715" r:id="rId126"/>
    <p:sldId id="784" r:id="rId127"/>
    <p:sldId id="785" r:id="rId128"/>
    <p:sldId id="786" r:id="rId129"/>
    <p:sldId id="787" r:id="rId130"/>
    <p:sldId id="788" r:id="rId131"/>
    <p:sldId id="642" r:id="rId132"/>
    <p:sldId id="375" r:id="rId133"/>
    <p:sldId id="526" r:id="rId134"/>
    <p:sldId id="527" r:id="rId135"/>
    <p:sldId id="525" r:id="rId136"/>
    <p:sldId id="524" r:id="rId137"/>
  </p:sldIdLst>
  <p:sldSz cx="9144000" cy="6858000" type="screen4x3"/>
  <p:notesSz cx="6858000" cy="9144000"/>
  <p:defaultTextStyle>
    <a:defPPr>
      <a:defRPr lang="ca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  <a:srgbClr val="0C14FF"/>
    <a:srgbClr val="CCFFCC"/>
    <a:srgbClr val="FFFF66"/>
    <a:srgbClr val="FFFF99"/>
    <a:srgbClr val="FFCC99"/>
    <a:srgbClr val="FFBF0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62" autoAdjust="0"/>
    <p:restoredTop sz="90929"/>
  </p:normalViewPr>
  <p:slideViewPr>
    <p:cSldViewPr showGuides="1">
      <p:cViewPr>
        <p:scale>
          <a:sx n="70" d="100"/>
          <a:sy n="70" d="100"/>
        </p:scale>
        <p:origin x="-12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117" Type="http://schemas.openxmlformats.org/officeDocument/2006/relationships/slide" Target="slides/slide95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63" Type="http://schemas.openxmlformats.org/officeDocument/2006/relationships/slide" Target="slides/slide41.xml"/><Relationship Id="rId68" Type="http://schemas.openxmlformats.org/officeDocument/2006/relationships/slide" Target="slides/slide46.xml"/><Relationship Id="rId84" Type="http://schemas.openxmlformats.org/officeDocument/2006/relationships/slide" Target="slides/slide62.xml"/><Relationship Id="rId89" Type="http://schemas.openxmlformats.org/officeDocument/2006/relationships/slide" Target="slides/slide67.xml"/><Relationship Id="rId112" Type="http://schemas.openxmlformats.org/officeDocument/2006/relationships/slide" Target="slides/slide90.xml"/><Relationship Id="rId133" Type="http://schemas.openxmlformats.org/officeDocument/2006/relationships/slide" Target="slides/slide111.xml"/><Relationship Id="rId138" Type="http://schemas.openxmlformats.org/officeDocument/2006/relationships/notesMaster" Target="notesMasters/notesMaster1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74" Type="http://schemas.openxmlformats.org/officeDocument/2006/relationships/slide" Target="slides/slide52.xml"/><Relationship Id="rId79" Type="http://schemas.openxmlformats.org/officeDocument/2006/relationships/slide" Target="slides/slide57.xml"/><Relationship Id="rId102" Type="http://schemas.openxmlformats.org/officeDocument/2006/relationships/slide" Target="slides/slide80.xml"/><Relationship Id="rId123" Type="http://schemas.openxmlformats.org/officeDocument/2006/relationships/slide" Target="slides/slide101.xml"/><Relationship Id="rId128" Type="http://schemas.openxmlformats.org/officeDocument/2006/relationships/slide" Target="slides/slide10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68.xml"/><Relationship Id="rId95" Type="http://schemas.openxmlformats.org/officeDocument/2006/relationships/slide" Target="slides/slide73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64" Type="http://schemas.openxmlformats.org/officeDocument/2006/relationships/slide" Target="slides/slide42.xml"/><Relationship Id="rId69" Type="http://schemas.openxmlformats.org/officeDocument/2006/relationships/slide" Target="slides/slide47.xml"/><Relationship Id="rId113" Type="http://schemas.openxmlformats.org/officeDocument/2006/relationships/slide" Target="slides/slide91.xml"/><Relationship Id="rId118" Type="http://schemas.openxmlformats.org/officeDocument/2006/relationships/slide" Target="slides/slide96.xml"/><Relationship Id="rId134" Type="http://schemas.openxmlformats.org/officeDocument/2006/relationships/slide" Target="slides/slide112.xml"/><Relationship Id="rId139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72" Type="http://schemas.openxmlformats.org/officeDocument/2006/relationships/slide" Target="slides/slide50.xml"/><Relationship Id="rId80" Type="http://schemas.openxmlformats.org/officeDocument/2006/relationships/slide" Target="slides/slide58.xml"/><Relationship Id="rId85" Type="http://schemas.openxmlformats.org/officeDocument/2006/relationships/slide" Target="slides/slide63.xml"/><Relationship Id="rId93" Type="http://schemas.openxmlformats.org/officeDocument/2006/relationships/slide" Target="slides/slide71.xml"/><Relationship Id="rId98" Type="http://schemas.openxmlformats.org/officeDocument/2006/relationships/slide" Target="slides/slide76.xml"/><Relationship Id="rId121" Type="http://schemas.openxmlformats.org/officeDocument/2006/relationships/slide" Target="slides/slide99.xml"/><Relationship Id="rId14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slide" Target="slides/slide45.xml"/><Relationship Id="rId103" Type="http://schemas.openxmlformats.org/officeDocument/2006/relationships/slide" Target="slides/slide81.xml"/><Relationship Id="rId108" Type="http://schemas.openxmlformats.org/officeDocument/2006/relationships/slide" Target="slides/slide86.xml"/><Relationship Id="rId116" Type="http://schemas.openxmlformats.org/officeDocument/2006/relationships/slide" Target="slides/slide94.xml"/><Relationship Id="rId124" Type="http://schemas.openxmlformats.org/officeDocument/2006/relationships/slide" Target="slides/slide102.xml"/><Relationship Id="rId129" Type="http://schemas.openxmlformats.org/officeDocument/2006/relationships/slide" Target="slides/slide107.xml"/><Relationship Id="rId137" Type="http://schemas.openxmlformats.org/officeDocument/2006/relationships/slide" Target="slides/slide115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70" Type="http://schemas.openxmlformats.org/officeDocument/2006/relationships/slide" Target="slides/slide48.xml"/><Relationship Id="rId75" Type="http://schemas.openxmlformats.org/officeDocument/2006/relationships/slide" Target="slides/slide53.xml"/><Relationship Id="rId83" Type="http://schemas.openxmlformats.org/officeDocument/2006/relationships/slide" Target="slides/slide61.xml"/><Relationship Id="rId88" Type="http://schemas.openxmlformats.org/officeDocument/2006/relationships/slide" Target="slides/slide66.xml"/><Relationship Id="rId91" Type="http://schemas.openxmlformats.org/officeDocument/2006/relationships/slide" Target="slides/slide69.xml"/><Relationship Id="rId96" Type="http://schemas.openxmlformats.org/officeDocument/2006/relationships/slide" Target="slides/slide74.xml"/><Relationship Id="rId111" Type="http://schemas.openxmlformats.org/officeDocument/2006/relationships/slide" Target="slides/slide89.xml"/><Relationship Id="rId132" Type="http://schemas.openxmlformats.org/officeDocument/2006/relationships/slide" Target="slides/slide110.xml"/><Relationship Id="rId14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6" Type="http://schemas.openxmlformats.org/officeDocument/2006/relationships/slide" Target="slides/slide84.xml"/><Relationship Id="rId114" Type="http://schemas.openxmlformats.org/officeDocument/2006/relationships/slide" Target="slides/slide92.xml"/><Relationship Id="rId119" Type="http://schemas.openxmlformats.org/officeDocument/2006/relationships/slide" Target="slides/slide97.xml"/><Relationship Id="rId127" Type="http://schemas.openxmlformats.org/officeDocument/2006/relationships/slide" Target="slides/slide10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slide" Target="slides/slide43.xml"/><Relationship Id="rId73" Type="http://schemas.openxmlformats.org/officeDocument/2006/relationships/slide" Target="slides/slide51.xml"/><Relationship Id="rId78" Type="http://schemas.openxmlformats.org/officeDocument/2006/relationships/slide" Target="slides/slide56.xml"/><Relationship Id="rId81" Type="http://schemas.openxmlformats.org/officeDocument/2006/relationships/slide" Target="slides/slide59.xml"/><Relationship Id="rId86" Type="http://schemas.openxmlformats.org/officeDocument/2006/relationships/slide" Target="slides/slide64.xml"/><Relationship Id="rId94" Type="http://schemas.openxmlformats.org/officeDocument/2006/relationships/slide" Target="slides/slide72.xml"/><Relationship Id="rId99" Type="http://schemas.openxmlformats.org/officeDocument/2006/relationships/slide" Target="slides/slide77.xml"/><Relationship Id="rId101" Type="http://schemas.openxmlformats.org/officeDocument/2006/relationships/slide" Target="slides/slide79.xml"/><Relationship Id="rId122" Type="http://schemas.openxmlformats.org/officeDocument/2006/relationships/slide" Target="slides/slide100.xml"/><Relationship Id="rId130" Type="http://schemas.openxmlformats.org/officeDocument/2006/relationships/slide" Target="slides/slide108.xml"/><Relationship Id="rId135" Type="http://schemas.openxmlformats.org/officeDocument/2006/relationships/slide" Target="slides/slide11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Relationship Id="rId109" Type="http://schemas.openxmlformats.org/officeDocument/2006/relationships/slide" Target="slides/slide87.xml"/><Relationship Id="rId34" Type="http://schemas.openxmlformats.org/officeDocument/2006/relationships/slide" Target="slides/slide12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76" Type="http://schemas.openxmlformats.org/officeDocument/2006/relationships/slide" Target="slides/slide54.xml"/><Relationship Id="rId97" Type="http://schemas.openxmlformats.org/officeDocument/2006/relationships/slide" Target="slides/slide75.xml"/><Relationship Id="rId104" Type="http://schemas.openxmlformats.org/officeDocument/2006/relationships/slide" Target="slides/slide82.xml"/><Relationship Id="rId120" Type="http://schemas.openxmlformats.org/officeDocument/2006/relationships/slide" Target="slides/slide98.xml"/><Relationship Id="rId125" Type="http://schemas.openxmlformats.org/officeDocument/2006/relationships/slide" Target="slides/slide103.xml"/><Relationship Id="rId141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9.xml"/><Relationship Id="rId92" Type="http://schemas.openxmlformats.org/officeDocument/2006/relationships/slide" Target="slides/slide7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7.xml"/><Relationship Id="rId24" Type="http://schemas.openxmlformats.org/officeDocument/2006/relationships/slide" Target="slides/slide2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66" Type="http://schemas.openxmlformats.org/officeDocument/2006/relationships/slide" Target="slides/slide44.xml"/><Relationship Id="rId87" Type="http://schemas.openxmlformats.org/officeDocument/2006/relationships/slide" Target="slides/slide65.xml"/><Relationship Id="rId110" Type="http://schemas.openxmlformats.org/officeDocument/2006/relationships/slide" Target="slides/slide88.xml"/><Relationship Id="rId115" Type="http://schemas.openxmlformats.org/officeDocument/2006/relationships/slide" Target="slides/slide93.xml"/><Relationship Id="rId131" Type="http://schemas.openxmlformats.org/officeDocument/2006/relationships/slide" Target="slides/slide109.xml"/><Relationship Id="rId136" Type="http://schemas.openxmlformats.org/officeDocument/2006/relationships/slide" Target="slides/slide114.xml"/><Relationship Id="rId61" Type="http://schemas.openxmlformats.org/officeDocument/2006/relationships/slide" Target="slides/slide39.xml"/><Relationship Id="rId82" Type="http://schemas.openxmlformats.org/officeDocument/2006/relationships/slide" Target="slides/slide6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56" Type="http://schemas.openxmlformats.org/officeDocument/2006/relationships/slide" Target="slides/slide34.xml"/><Relationship Id="rId77" Type="http://schemas.openxmlformats.org/officeDocument/2006/relationships/slide" Target="slides/slide55.xml"/><Relationship Id="rId100" Type="http://schemas.openxmlformats.org/officeDocument/2006/relationships/slide" Target="slides/slide78.xml"/><Relationship Id="rId105" Type="http://schemas.openxmlformats.org/officeDocument/2006/relationships/slide" Target="slides/slide83.xml"/><Relationship Id="rId126" Type="http://schemas.openxmlformats.org/officeDocument/2006/relationships/slide" Target="slides/slide10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3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763DB36D-28DC-49EA-BF44-D6272230B5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77798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D5204930-7F4D-4A6B-BE7E-F4729CD0BD79}" type="slidenum">
              <a:rPr lang="it-IT" sz="1200" smtClean="0">
                <a:solidFill>
                  <a:srgbClr val="000000"/>
                </a:solidFill>
              </a:rPr>
              <a:pPr/>
              <a:t>58</a:t>
            </a:fld>
            <a:endParaRPr lang="it-IT" sz="1200" smtClean="0">
              <a:solidFill>
                <a:srgbClr val="000000"/>
              </a:solidFill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049482-3110-4688-9F11-DBB28A11B5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84429376"/>
      </p:ext>
    </p:extLst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379E1-68AA-408E-92A5-7EE1945F0DE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6114623"/>
      </p:ext>
    </p:extLst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505E44-76C3-4BCB-BEC5-167FD72616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000584"/>
      </p:ext>
    </p:extLst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AE89D-777A-4397-800E-6A832CE511C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04256150"/>
      </p:ext>
    </p:extLst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B061-379E-448A-BADE-FB6908B0F7C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8148173"/>
      </p:ext>
    </p:extLst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1EE-1CDB-4E87-B2F9-FB2A470EAF1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4872053"/>
      </p:ext>
    </p:extLst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0D5ED1-CCAA-49E3-B6C9-F3B4784923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54796506"/>
      </p:ext>
    </p:extLst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FDC1B-6980-44A9-A2FC-C5901249FA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099816"/>
      </p:ext>
    </p:extLst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4E90E-7043-46C1-B586-7A26DDBB7EF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0437281"/>
      </p:ext>
    </p:extLst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752F14-53AA-4A94-8733-79EFD048572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3066729"/>
      </p:ext>
    </p:extLst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1D4E6-7985-42FD-8752-AB57C450CF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6614597"/>
      </p:ext>
    </p:extLst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52564-A96E-41AD-949D-076135C604E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5248709"/>
      </p:ext>
    </p:extLst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7BD7D-101F-42E8-AD2B-D564A5BA84A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756420668"/>
      </p:ext>
    </p:extLst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5D4E7-2551-415B-9F52-13C1B7B7BDF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828805"/>
      </p:ext>
    </p:extLst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FF715-1FE9-4CA4-8D7F-A23A1212DDE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947558"/>
      </p:ext>
    </p:extLst>
  </p:cSld>
  <p:clrMapOvr>
    <a:masterClrMapping/>
  </p:clrMapOvr>
  <p:transition spd="slow">
    <p:dissolv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24B8B-595D-4631-8379-F69703355D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197469"/>
      </p:ext>
    </p:extLst>
  </p:cSld>
  <p:clrMapOvr>
    <a:masterClrMapping/>
  </p:clrMapOvr>
  <p:transition spd="slow">
    <p:dissolv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7791E-108D-41A3-9340-A02B8C9921C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16554142"/>
      </p:ext>
    </p:extLst>
  </p:cSld>
  <p:clrMapOvr>
    <a:masterClrMapping/>
  </p:clrMapOvr>
  <p:transition spd="slow">
    <p:dissolv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0539FC-F985-45B8-AF4C-A57BDBA0DF3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8353630"/>
      </p:ext>
    </p:extLst>
  </p:cSld>
  <p:clrMapOvr>
    <a:masterClrMapping/>
  </p:clrMapOvr>
  <p:transition spd="slow">
    <p:dissolv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9BC40D-FBEB-44C2-A81C-A2EEC526AA4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2712753"/>
      </p:ext>
    </p:extLst>
  </p:cSld>
  <p:clrMapOvr>
    <a:masterClrMapping/>
  </p:clrMapOvr>
  <p:transition spd="slow">
    <p:dissolv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8317C-4552-4F4E-85CA-A82F85E34F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84221384"/>
      </p:ext>
    </p:extLst>
  </p:cSld>
  <p:clrMapOvr>
    <a:masterClrMapping/>
  </p:clrMapOvr>
  <p:transition spd="slow">
    <p:dissolv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10D04-2EFA-4800-98C8-0FC786EE81C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9371026"/>
      </p:ext>
    </p:extLst>
  </p:cSld>
  <p:clrMapOvr>
    <a:masterClrMapping/>
  </p:clrMapOvr>
  <p:transition spd="slow">
    <p:dissolv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C0F53-871C-445B-9D13-80A844E4C3A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675056"/>
      </p:ext>
    </p:extLst>
  </p:cSld>
  <p:clrMapOvr>
    <a:masterClrMapping/>
  </p:clrMapOvr>
  <p:transition spd="slow">
    <p:dissolv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08C229-6268-4F5A-B25E-0565658F63C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6395792"/>
      </p:ext>
    </p:extLst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83685-96BF-43A9-B997-F07E9C3480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2226975"/>
      </p:ext>
    </p:extLst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CBE4D-FBB4-49F8-ADC8-5FCC48436E4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8572755"/>
      </p:ext>
    </p:extLst>
  </p:cSld>
  <p:clrMapOvr>
    <a:masterClrMapping/>
  </p:clrMapOvr>
  <p:transition spd="slow">
    <p:dissolv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AC649-F9BB-4817-B9BF-0A346313723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5475504"/>
      </p:ext>
    </p:extLst>
  </p:cSld>
  <p:clrMapOvr>
    <a:masterClrMapping/>
  </p:clrMapOvr>
  <p:transition spd="slow">
    <p:dissolv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F359A-9645-4560-BDA4-E5391FA7AA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4811480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4CB084-E3F9-438D-946D-CF870B6F0A0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9057652"/>
      </p:ext>
    </p:extLst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B2E5F-27F0-4ECD-9F7A-48712727352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9342787"/>
      </p:ext>
    </p:extLst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A4FB6-67D0-44C5-847F-8DDC357DDF0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567133"/>
      </p:ext>
    </p:extLst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7DD1-2D01-464D-B07A-0BDCC6A6458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12688"/>
      </p:ext>
    </p:extLst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8E50DF-309A-484E-9A52-7D24E20CA1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974551"/>
      </p:ext>
    </p:extLst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60487A-8DFD-4F14-A9B1-1B2F16BAC7D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731925"/>
      </p:ext>
    </p:extLst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30EF5-A696-4302-B649-97FF3785FE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2527570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1DD4A-0B64-42CB-A1C9-69A60741F2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9221758"/>
      </p:ext>
    </p:extLst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F004F-3533-4CAB-AA34-21E63DB166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0063660"/>
      </p:ext>
    </p:extLst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98A553-1A89-4980-B480-B68456CEC7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475693"/>
      </p:ext>
    </p:extLst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AE8C1-5198-4012-B1CA-457AC949B24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429741"/>
      </p:ext>
    </p:extLst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F1269C-1114-48F2-943B-13AF8B6986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4534424"/>
      </p:ext>
    </p:extLst>
  </p:cSld>
  <p:clrMapOvr>
    <a:masterClrMapping/>
  </p:clrMapOvr>
  <p:transition spd="slow">
    <p:dissolv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218B4-6724-4113-A376-F63CE8759CC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970651"/>
      </p:ext>
    </p:extLst>
  </p:cSld>
  <p:clrMapOvr>
    <a:masterClrMapping/>
  </p:clrMapOvr>
  <p:transition spd="slow">
    <p:dissolv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6A4D7-4DC3-472A-A0C6-F37FCFA14E9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840952"/>
      </p:ext>
    </p:extLst>
  </p:cSld>
  <p:clrMapOvr>
    <a:masterClrMapping/>
  </p:clrMapOvr>
  <p:transition spd="slow">
    <p:dissolv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A79FFD-F3FC-4068-B36C-583F05C44C8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7620882"/>
      </p:ext>
    </p:extLst>
  </p:cSld>
  <p:clrMapOvr>
    <a:masterClrMapping/>
  </p:clrMapOvr>
  <p:transition spd="slow">
    <p:dissolv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587AC-8D25-4C4E-BF72-7B7754D591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002249"/>
      </p:ext>
    </p:extLst>
  </p:cSld>
  <p:clrMapOvr>
    <a:masterClrMapping/>
  </p:clrMapOvr>
  <p:transition spd="slow">
    <p:dissolv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842DD-1134-4999-95C5-5FAAC6C84E9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2420512"/>
      </p:ext>
    </p:extLst>
  </p:cSld>
  <p:clrMapOvr>
    <a:masterClrMapping/>
  </p:clrMapOvr>
  <p:transition spd="slow">
    <p:dissolv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E193F7-62CC-4E28-9479-8159A4EAC12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0788477"/>
      </p:ext>
    </p:extLst>
  </p:cSld>
  <p:clrMapOvr>
    <a:masterClrMapping/>
  </p:clrMapOvr>
  <p:transition spd="slow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5CE4C-87D7-4183-AA9F-B2047F4296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44351466"/>
      </p:ext>
    </p:extLst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05C21-FA06-4015-90D5-2D00CA92706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155099"/>
      </p:ext>
    </p:extLst>
  </p:cSld>
  <p:clrMapOvr>
    <a:masterClrMapping/>
  </p:clrMapOvr>
  <p:transition spd="slow">
    <p:dissolv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EC392-F499-4E7B-920F-978701F1A7B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138657"/>
      </p:ext>
    </p:extLst>
  </p:cSld>
  <p:clrMapOvr>
    <a:masterClrMapping/>
  </p:clrMapOvr>
  <p:transition spd="slow">
    <p:dissolv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CFC9F6-9AB5-4313-AC0D-FF31163904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04509192"/>
      </p:ext>
    </p:extLst>
  </p:cSld>
  <p:clrMapOvr>
    <a:masterClrMapping/>
  </p:clrMapOvr>
  <p:transition spd="slow">
    <p:dissolv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DD49C2-647B-4A2B-9C47-78A78BB0373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631391"/>
      </p:ext>
    </p:extLst>
  </p:cSld>
  <p:clrMapOvr>
    <a:masterClrMapping/>
  </p:clrMapOvr>
  <p:transition spd="slow">
    <p:dissolv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41A61-19A6-4CC9-90F2-08B7F6AE3DA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FCB2C-9601-4092-B97F-1948385F1F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59878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EA72-0DB3-4CC8-884F-9CC0B95541F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A9BD6-1807-4674-B4E1-CD9AF08A936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54672122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56CAD-8BB8-4111-AC82-C759870AF15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FB455-0991-40EA-8A23-2CAD0FC920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9721846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7825E-9AE5-4341-ABCA-280304C5F2A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92179-65AA-481A-A3F3-9C5A1992DA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8066489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0A34C-47B0-4A21-B4EA-C4D0DC174F4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32770-CB58-4C73-825C-F8AD598194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068627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3C89E-0834-43E6-8AB6-45F8F0CB69A8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E92D4-C5BC-4660-91C6-65AFCB38C3D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4176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A711B-4330-43C5-9961-5F8261A3B0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6186467"/>
      </p:ext>
    </p:extLst>
  </p:cSld>
  <p:clrMapOvr>
    <a:masterClrMapping/>
  </p:clrMapOvr>
  <p:transition spd="med">
    <p:dissolv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46DB9-CA45-4A34-8BC4-D8F3730030BC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799554-80E3-4003-BB09-3835F6A96C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358204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18FE7-818A-4664-96B6-DAA52F3866C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4F5A-C162-461E-A51F-C1C2EB4879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476570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A80047-30B2-41EE-91E0-D38C9EEA0C2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EA77A-89A1-44B4-9D14-1C0267632A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951624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FFBBF-FF18-428D-9E1F-D6C7A0F919FE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D8A87-E7D8-4C8B-8500-72798699A2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3425271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19321-F349-45A5-B63B-9F35CC313D1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8DB17-EB47-4E57-9ECE-CF74F7306A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187778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CBAC-87EE-448E-9393-66DE0AB0C5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4306502"/>
      </p:ext>
    </p:extLst>
  </p:cSld>
  <p:clrMapOvr>
    <a:masterClrMapping/>
  </p:clrMapOvr>
  <p:transition spd="slow">
    <p:dissolv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15DBA-AB41-4727-84D4-DF130ADCBE9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7241983"/>
      </p:ext>
    </p:extLst>
  </p:cSld>
  <p:clrMapOvr>
    <a:masterClrMapping/>
  </p:clrMapOvr>
  <p:transition spd="slow">
    <p:dissolv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DC2D11-85B1-4018-9DB2-44D84547ED3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473532"/>
      </p:ext>
    </p:extLst>
  </p:cSld>
  <p:clrMapOvr>
    <a:masterClrMapping/>
  </p:clrMapOvr>
  <p:transition spd="slow">
    <p:dissolv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A5F416-1B7C-44D0-8F10-A39AD7F5D0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6797765"/>
      </p:ext>
    </p:extLst>
  </p:cSld>
  <p:clrMapOvr>
    <a:masterClrMapping/>
  </p:clrMapOvr>
  <p:transition spd="slow">
    <p:dissolv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77E9-2490-4F21-8C43-260906D9158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7694693"/>
      </p:ext>
    </p:extLst>
  </p:cSld>
  <p:clrMapOvr>
    <a:masterClrMapping/>
  </p:clrMapOvr>
  <p:transition spd="slow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843FE-B1C0-4BAB-8DE3-4E1737DB98B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6630097"/>
      </p:ext>
    </p:extLst>
  </p:cSld>
  <p:clrMapOvr>
    <a:masterClrMapping/>
  </p:clrMapOvr>
  <p:transition spd="med">
    <p:dissolv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6777-E03A-4B38-B1EB-4226456A331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7202961"/>
      </p:ext>
    </p:extLst>
  </p:cSld>
  <p:clrMapOvr>
    <a:masterClrMapping/>
  </p:clrMapOvr>
  <p:transition spd="slow">
    <p:dissolv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AC85A6-B43D-4078-93AA-C276051570B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455948"/>
      </p:ext>
    </p:extLst>
  </p:cSld>
  <p:clrMapOvr>
    <a:masterClrMapping/>
  </p:clrMapOvr>
  <p:transition spd="slow">
    <p:dissolv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40E58-BF79-42A9-A228-C654433732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0010067"/>
      </p:ext>
    </p:extLst>
  </p:cSld>
  <p:clrMapOvr>
    <a:masterClrMapping/>
  </p:clrMapOvr>
  <p:transition spd="slow">
    <p:dissolv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559048-7514-46DA-8D19-BE1D4087134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463917"/>
      </p:ext>
    </p:extLst>
  </p:cSld>
  <p:clrMapOvr>
    <a:masterClrMapping/>
  </p:clrMapOvr>
  <p:transition spd="slow">
    <p:dissolv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824DAB-82FE-409E-9087-317F2535992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0510519"/>
      </p:ext>
    </p:extLst>
  </p:cSld>
  <p:clrMapOvr>
    <a:masterClrMapping/>
  </p:clrMapOvr>
  <p:transition spd="slow">
    <p:dissolv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861C4-4AAF-4C21-8CC2-3208726561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6983166"/>
      </p:ext>
    </p:extLst>
  </p:cSld>
  <p:clrMapOvr>
    <a:masterClrMapping/>
  </p:clrMapOvr>
  <p:transition spd="slow">
    <p:dissolv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A1D695-C1E6-4F53-9BEB-2B2C984BF2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00816-3949-438C-9233-1EE0F5D1BE6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0556962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5BE36-BA8F-4E43-B178-0E4C45C26E9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C65A9-5AB1-483B-AF35-1D17CE1078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452725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2F0C1-7F7C-4FBB-9DBC-2F10744B42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D96692-67F7-4C06-9EFE-06E4D641706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474732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F8897-3475-4C4B-8232-D644C79277A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86C94E-8817-4050-8D4F-31EB8B4AC56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34150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007C6-1FE1-48E5-81B8-7EA8DFADCF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39657370"/>
      </p:ext>
    </p:extLst>
  </p:cSld>
  <p:clrMapOvr>
    <a:masterClrMapping/>
  </p:clrMapOvr>
  <p:transition spd="med">
    <p:dissolv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C0C8-6BD0-457A-BB00-C2CF48587E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6CFDB9-7E8A-4518-B14E-531A910F46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024165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24BAA-DB51-4A6D-B70B-F21BFDB30DB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BF22F-B727-401B-BD0B-21A612D71D5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6920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0AC601-EB10-4985-B97E-85296B50540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21165-32D8-4F42-801B-43E7E86A4B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0865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57FF6-F01E-4B0E-AE39-3C8DCFB0A83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3C290B-213E-4810-9E77-260C4D3848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78560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B11BF-F972-44B4-A549-F292772846C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805AD6-924B-4F67-A3B6-157F2F99F6E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09866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639B-EEFA-4022-8256-264583E4B46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C96E5-22C8-416B-AF4C-C831D11B39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73545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E03A8-8748-4A3D-90F9-2F0B4F4B08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82418A-C0C1-45E8-BCB5-3F3311AE6C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58206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89857-6741-4AC3-815D-740717B8F9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355F5-6E7D-46CA-A458-3CE618A0FB4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257726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D5971-15AD-49D0-981E-DF78D47C6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2B0784-F62E-44FE-AA5C-DF00FA833E0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96389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3B8B1-0F61-4015-84AF-0FCBA752AD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9DBC-126B-4676-8C1E-C182705A204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70532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70D606-C7F8-442D-BB01-6EA961CE26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95973301"/>
      </p:ext>
    </p:extLst>
  </p:cSld>
  <p:clrMapOvr>
    <a:masterClrMapping/>
  </p:clrMapOvr>
  <p:transition spd="med">
    <p:dissolv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02E69-B8CC-4B69-8E4B-4E2F1380DB3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809A62-EC69-40BF-950A-FFBCC6B73C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768852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60864-F346-47AD-8142-E4294FB5E7D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97BA1-4601-4801-9A3C-87C3DA5CA68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956162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37890-B5B9-4571-A0CB-3565CBEB2CF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C5AEB-8D11-4CAF-AAFB-61BCE072FAD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11912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5058F-5478-4764-9163-F311286C582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A126D-B486-4E21-B831-288EBB4C3A0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270000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EC258-B9FD-4670-AA93-7BD412A93A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0CD7E-99FE-48C7-A24E-761B5587A84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790079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5AC2E6-259F-47F7-AF81-6EDB43D4478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1A86B-68C4-4CCD-855D-0806CECA38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14768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D1783-7268-4CE2-9FF1-774243AEE2C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14BE5-C1EB-4729-B7EB-13A87C3EE9F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94076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93F6F3-7E2D-41B7-BFD9-65E9CCEE658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1B57E0-08FF-4D11-BA27-3E1B2D69793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37236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8805067"/>
      </p:ext>
    </p:extLst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0794563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0B6F1-F7BA-4F66-A164-088742EF5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04998335"/>
      </p:ext>
    </p:extLst>
  </p:cSld>
  <p:clrMapOvr>
    <a:masterClrMapping/>
  </p:clrMapOvr>
  <p:transition spd="med">
    <p:dissolv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3429805"/>
      </p:ext>
    </p:extLst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7081438"/>
      </p:ext>
    </p:extLst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770799"/>
      </p:ext>
    </p:extLst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5634852"/>
      </p:ext>
    </p:extLst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5251707"/>
      </p:ext>
    </p:extLst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699815"/>
      </p:ext>
    </p:extLst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7057387"/>
      </p:ext>
    </p:extLst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378622"/>
      </p:ext>
    </p:extLst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7098475"/>
      </p:ext>
    </p:extLst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427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62A1D-19FC-4BEE-ADD6-C3B16B0BA2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77897610"/>
      </p:ext>
    </p:extLst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1BC7F6-5BAD-46C1-A38F-0A7A26AD1D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004981"/>
      </p:ext>
    </p:extLst>
  </p:cSld>
  <p:clrMapOvr>
    <a:masterClrMapping/>
  </p:clrMapOvr>
  <p:transition spd="med">
    <p:dissolv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156632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3608373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603594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353202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71989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588595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928080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94194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330630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8906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8F127-049B-4C4D-A986-C51D20E044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3222764"/>
      </p:ext>
    </p:extLst>
  </p:cSld>
  <p:clrMapOvr>
    <a:masterClrMapping/>
  </p:clrMapOvr>
  <p:transition spd="med">
    <p:dissolv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17955-586C-4284-902C-94BC01BB4CC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6F402-504E-4D82-9C8F-31D9D140EA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881808"/>
      </p:ext>
    </p:extLst>
  </p:cSld>
  <p:clrMapOvr>
    <a:masterClrMapping/>
  </p:clrMapOvr>
  <p:transition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39365-CA43-4A19-8076-4A203D2860A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8F004-0F15-48EF-8C1B-FC0BD42AEA2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41940"/>
      </p:ext>
    </p:extLst>
  </p:cSld>
  <p:clrMapOvr>
    <a:masterClrMapping/>
  </p:clrMapOvr>
  <p:transition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13FDB-5732-47B5-A645-C9C3FA278D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5DAC-7DF4-409E-A493-A6D93111DA0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1135846"/>
      </p:ext>
    </p:extLst>
  </p:cSld>
  <p:clrMapOvr>
    <a:masterClrMapping/>
  </p:clrMapOvr>
  <p:transition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57B98-D5ED-4386-A1B6-C100EA446B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3C9B0-A8E9-4F88-B422-E3A8294B8BD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717903"/>
      </p:ext>
    </p:extLst>
  </p:cSld>
  <p:clrMapOvr>
    <a:masterClrMapping/>
  </p:clrMapOvr>
  <p:transition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C7129-52C1-45D0-95E8-28C1A90723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7C8C6-9750-4B56-9737-48B34B0D66D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9735161"/>
      </p:ext>
    </p:extLst>
  </p:cSld>
  <p:clrMapOvr>
    <a:masterClrMapping/>
  </p:clrMapOvr>
  <p:transition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6660AB-C3DA-4DA0-BDE7-0C13BA5BF2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FA6E1-3DC1-4509-9E07-5E883558B2C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695853"/>
      </p:ext>
    </p:extLst>
  </p:cSld>
  <p:clrMapOvr>
    <a:masterClrMapping/>
  </p:clrMapOvr>
  <p:transition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32DA1-CCAD-4F99-AC37-F951776078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F32C3-D4B7-42EB-9B36-E6CA9C6122A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214612"/>
      </p:ext>
    </p:extLst>
  </p:cSld>
  <p:clrMapOvr>
    <a:masterClrMapping/>
  </p:clrMapOvr>
  <p:transition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689B-07DA-4DB3-9476-922A67CF73E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0B89D-470C-453D-BB7B-1FD911DBC5A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06956"/>
      </p:ext>
    </p:extLst>
  </p:cSld>
  <p:clrMapOvr>
    <a:masterClrMapping/>
  </p:clrMapOvr>
  <p:transition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DBB6-7896-446D-8140-777F65F35A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6D711F-6694-4935-A01F-CAE9D43BA97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6840976"/>
      </p:ext>
    </p:extLst>
  </p:cSld>
  <p:clrMapOvr>
    <a:masterClrMapping/>
  </p:clrMapOvr>
  <p:transition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B8F17-E9F6-4195-89CC-F4BAB3760E3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FBB9ED-16B8-49A3-808F-E06983A6838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34826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61FB2C-67ED-404A-8B03-51AD3CF640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947568"/>
      </p:ext>
    </p:extLst>
  </p:cSld>
  <p:clrMapOvr>
    <a:masterClrMapping/>
  </p:clrMapOvr>
  <p:transition spd="med">
    <p:dissolv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9611A-4131-4D52-A3B0-B6836BD8CF3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8EFD0F-8469-41A0-ACD9-55907EA05A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109902"/>
      </p:ext>
    </p:extLst>
  </p:cSld>
  <p:clrMapOvr>
    <a:masterClrMapping/>
  </p:clrMapOvr>
  <p:transition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4372142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7490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6794368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5111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989875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223833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316086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107148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28411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353F56-8E31-4114-AA7B-1AB26AEAE48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20A3-3F00-48B4-B527-8FDEEFE53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6995466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01698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67753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E0A1-93C8-4C53-A29C-A31899F224B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5698287"/>
      </p:ext>
    </p:extLst>
  </p:cSld>
  <p:clrMapOvr>
    <a:masterClrMapping/>
  </p:clrMapOvr>
  <p:transition spd="slow">
    <p:dissolve/>
  </p:transition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D639C-C1B1-47FD-8DDE-2952B38BDB5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9256254"/>
      </p:ext>
    </p:extLst>
  </p:cSld>
  <p:clrMapOvr>
    <a:masterClrMapping/>
  </p:clrMapOvr>
  <p:transition spd="slow">
    <p:dissolve/>
  </p:transition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70DD2C-EACA-40D8-AB9F-39E5E0FB72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7160235"/>
      </p:ext>
    </p:extLst>
  </p:cSld>
  <p:clrMapOvr>
    <a:masterClrMapping/>
  </p:clrMapOvr>
  <p:transition spd="slow">
    <p:dissolve/>
  </p:transition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AE171-7673-451F-8DFC-9AF075907BD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73878703"/>
      </p:ext>
    </p:extLst>
  </p:cSld>
  <p:clrMapOvr>
    <a:masterClrMapping/>
  </p:clrMapOvr>
  <p:transition spd="slow">
    <p:dissolve/>
  </p:transition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F822E-A59A-42BA-8D53-BA3B3448FC4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4320723"/>
      </p:ext>
    </p:extLst>
  </p:cSld>
  <p:clrMapOvr>
    <a:masterClrMapping/>
  </p:clrMapOvr>
  <p:transition spd="slow">
    <p:dissolve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7B9A1-336C-414D-BDA9-224B4481867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5127514"/>
      </p:ext>
    </p:extLst>
  </p:cSld>
  <p:clrMapOvr>
    <a:masterClrMapping/>
  </p:clrMapOvr>
  <p:transition spd="slow">
    <p:dissolve/>
  </p:transition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3B938-DF5D-4F58-8BD3-C508098692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4916821"/>
      </p:ext>
    </p:extLst>
  </p:cSld>
  <p:clrMapOvr>
    <a:masterClrMapping/>
  </p:clrMapOvr>
  <p:transition spd="slow">
    <p:dissolve/>
  </p:transition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55F94-52C0-4F9F-B7E1-B77B9BCF1A0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1824204"/>
      </p:ext>
    </p:extLst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64E92-AA32-4A88-B621-BC46091CD571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AB3D2A-7694-4755-B1E4-82DC65F2BB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7107248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412FC-F4CF-4E51-B4E4-6D885D3A795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2135174"/>
      </p:ext>
    </p:extLst>
  </p:cSld>
  <p:clrMapOvr>
    <a:masterClrMapping/>
  </p:clrMapOvr>
  <p:transition spd="slow">
    <p:dissolve/>
  </p:transition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D21752-3E5E-4696-9CA2-06C2948E617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5538140"/>
      </p:ext>
    </p:extLst>
  </p:cSld>
  <p:clrMapOvr>
    <a:masterClrMapping/>
  </p:clrMapOvr>
  <p:transition spd="slow">
    <p:dissolve/>
  </p:transition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6BA21-8240-410F-A39F-C52B5415FA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4160340"/>
      </p:ext>
    </p:extLst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57095-9110-4560-9C52-B28A97E900BA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A517-7A45-4B37-A235-FF76F49739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73607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FCD80-28BC-4DE7-9848-64A68838C94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B6EE4D-0BED-47F5-AF34-32A2291035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94388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525D0-E2B4-42A0-A8C5-4B94E4F54F5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589B4-4600-4816-B7F9-69847E9059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152976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E41-A38A-4D93-8E9D-5E67D8204BB4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280A0-11EF-429F-8532-56ACFBFA2E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59800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4B4B2-AF53-450D-ABAA-E2C13F5A19CC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586AF-7824-4168-89C2-BB3666BED10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94460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C5FFA-6C01-4750-84DA-D313A464E53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12042069"/>
      </p:ext>
    </p:extLst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E7591-423B-4F09-B26F-D271BF2C68D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C98113-C990-463D-9B96-019D3B9306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414417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EFB3-8D42-4D6D-A15E-438A7AC1B06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A1CB2-6393-43B5-B28F-ABE051066B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421205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977D42-EB2B-4FCE-A9D4-C5AB0B326295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EB1F2-460B-4DE7-BFBC-87796AA527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794606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5356F-BD05-4CC2-B65B-B46BE066E1B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4A39A4-9285-4E0F-9264-EC57CB535A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176253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6E8310-46D3-40B5-8602-60C55FD4829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7B802-73E6-4588-81FD-7F98B9228F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430048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9C538-D358-4A14-AA42-A7F11A89F5E4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0B498-EB60-46A8-8230-DD579024D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87122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2DE2B-7232-44EE-953D-68BBDCCD6D7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817B7-BAA6-4E4D-A4C4-19B2AE0F37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430156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138337-D535-49B9-9A96-1A5AEEF8268C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01F17-54CB-459D-A1FF-CD4C66157C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9116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12332-201D-4F48-891B-2BB1A1769DF8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E0B45-FE68-49D9-A5ED-5B0B071CAB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976984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33F77-8421-4BB3-925E-E7FA0FC5E09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C81CD-F4BC-47B2-A586-5F3D0A19E4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698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35A2A8-0A15-49C2-B907-A21277CB6A3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32839429"/>
      </p:ext>
    </p:extLst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1F85E-7A05-4AA6-87EA-695E269C4FF1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D3103-2114-4D32-A14D-73EDAE75DE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70469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95EB3E-E979-4141-9C1E-45368DACA029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F4F8-EB0C-425B-A24E-F545F334EF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994880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5C056-F42C-4960-BCA4-5CD00BECB778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7838A-1F22-49A4-A88D-F59D60DF4F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851903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2140D-2DA3-49C1-A6D1-91D2098D498E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50586-4CED-471B-A659-0706D98D4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66873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72A4-B5A2-4A45-85F6-4679A52BE4E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A02C8-0594-4CB9-B038-7C1EA3B9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816945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1E43A3-054E-43D7-953F-B65DDE699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3527144"/>
      </p:ext>
    </p:extLst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524CAB-D252-40FE-8EC3-DA2D475772E5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4303634"/>
      </p:ext>
    </p:extLst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4FC8A-03C6-4587-913B-CA7D934BAFF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7775311"/>
      </p:ext>
    </p:extLst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CD4D8-37A3-442E-B1D4-7DF5F1FEF3D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79737"/>
      </p:ext>
    </p:extLst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E6F2D-A178-4C99-A6EC-CBBF786F53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5967803"/>
      </p:ext>
    </p:extLst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CFAA6-91D5-470E-B22A-22C916C570A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42134742"/>
      </p:ext>
    </p:extLst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EEC689-2C6B-42BC-8728-1A98BE4A82F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6435765"/>
      </p:ext>
    </p:extLst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4AD-8044-46E7-B315-7F912523A5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3213433"/>
      </p:ext>
    </p:extLst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03EB-77FF-4765-B1B2-F80F9431B77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1032332"/>
      </p:ext>
    </p:extLst>
  </p:cSld>
  <p:clrMapOvr>
    <a:masterClrMapping/>
  </p:clrMapOvr>
  <p:transition spd="slow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F34F56-221D-4B8F-A9D8-2DDC4E585F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5666514"/>
      </p:ext>
    </p:extLst>
  </p:cSld>
  <p:clrMapOvr>
    <a:masterClrMapping/>
  </p:clrMapOvr>
  <p:transition spd="slow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40BF5-367F-40EA-A6D3-5AC130FE89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702212"/>
      </p:ext>
    </p:extLst>
  </p:cSld>
  <p:clrMapOvr>
    <a:masterClrMapping/>
  </p:clrMapOvr>
  <p:transition spd="slow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DF28-F971-49D6-B207-1B074B91151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1098485"/>
      </p:ext>
    </p:extLst>
  </p:cSld>
  <p:clrMapOvr>
    <a:masterClrMapping/>
  </p:clrMapOvr>
  <p:transition spd="slow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06B0C-F24F-44E4-85E7-A7C51B7702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2572DD-7289-4B45-B26E-580555D2C21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76969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FD94F-880E-4C3F-997E-B482F1E1AB3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2FA308-F114-42AA-8949-19686342573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419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7D8F8-445E-4B97-BFFA-A89882588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C6855E-4EE0-4A9C-9ABF-03A1C1971FA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85020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8B498-B050-4F54-ACD3-58059B6729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2ED7E-115B-4860-A417-ED68514766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563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B11589-5CE9-40C0-B91C-E82A06B6A9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51484594"/>
      </p:ext>
    </p:extLst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91F5A-F03A-488F-93A1-0DA512B052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826FA-38F0-4196-8B8B-4F39F86843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0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58C50-BAAD-4DF6-9447-F784D08807C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D4ABE-23E0-4D66-9276-7BFB6D20F5B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05394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21D7F6-4F97-4D2C-8D75-04E50B0CBE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CE95E-CDFD-4E72-B7E7-4A2E635DC2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5352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9357F3-8273-48CB-B757-8A0D37545ED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3523F-1283-4293-8B1C-A2C5E563737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46815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ABE1F-B416-4FE2-A596-C6052DB2E1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B66D-1667-4613-9666-9BCC4A85D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16406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FC503-8BD2-4146-B099-6806F5BC68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68239A-426D-439F-A619-F8FF4B1D92F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73947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D721D-5FFE-4552-9E2A-6E74D86DB12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B0CE7-8D5A-4FE8-8E13-C2C855DAB1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219358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361BCCA-9FD3-4214-BEE5-9A12E9DE049B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08E5749-7733-4113-99A9-5911C0930B4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2027774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8E3DFF-BB07-46EE-8187-1B0A155140A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66D9FE0-BA91-48F3-B668-70739B019B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295289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A6B8F11-82B6-4B35-B374-2339B9F905F4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F30EF5B3-943E-4C3C-B75F-089E24D23F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245079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176D1-F09F-4D12-9062-7B7FD6D0CC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4365599"/>
      </p:ext>
    </p:extLst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95CE50D-9845-4EF6-B9F3-3209D525B3D3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D94F557-A012-40FC-A161-74F0E1D6EA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0644150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55DD90BA-1D26-4A3C-89D7-4FAA220B14BD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3CB3327-72FC-4F22-8339-EA752E05EE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473761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D424B317-025D-4BFE-9E56-6C189648C4F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3651169-8840-42C2-81AA-E2E9538908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911969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299BD2E5-CAF8-42F3-A9DC-FF81299D68BF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C0ED76D7-E990-47F5-86D1-1846A2670C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023623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EBF98A7B-E17C-4DA2-A891-4A4BB191E12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B0128783-5120-4E1F-B00E-DD0B5A7694E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7655715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74C1790-B3F1-4ACC-AE16-E5460E8DF745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A91B2A0F-F764-4A79-BCBD-4783738F63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560650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1514B57A-A8B6-48C9-A4ED-6BFD9F77B16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02E1375F-C33D-4A75-AC30-9816075BD9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643872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3F2E6028-1B2B-48F4-9FBC-8553332AAC76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  <a:cs typeface="Arial" charset="0"/>
              </a:defRPr>
            </a:lvl1pPr>
          </a:lstStyle>
          <a:p>
            <a:pPr>
              <a:defRPr/>
            </a:pPr>
            <a:fld id="{6C4E2A5B-FAB0-40FF-A9D3-062CE87C01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221107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0AFAB-E25E-4FA6-84F8-444389DCBD1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2933021"/>
      </p:ext>
    </p:extLst>
  </p:cSld>
  <p:clrMapOvr>
    <a:masterClrMapping/>
  </p:clrMapOvr>
  <p:transition spd="slow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96CC6A-2E86-4A3C-8084-29F5E03CC8E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7294695"/>
      </p:ext>
    </p:extLst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44DADE-05E2-4C83-9FBD-A75C868A96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828018651"/>
      </p:ext>
    </p:extLst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2725-60B3-4135-8488-EB4CB5B8A5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178529"/>
      </p:ext>
    </p:extLst>
  </p:cSld>
  <p:clrMapOvr>
    <a:masterClrMapping/>
  </p:clrMapOvr>
  <p:transition spd="slow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66EBE-5177-4B54-8E37-C2B4810B701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2731035"/>
      </p:ext>
    </p:extLst>
  </p:cSld>
  <p:clrMapOvr>
    <a:masterClrMapping/>
  </p:clrMapOvr>
  <p:transition spd="slow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60C21E-2DF1-4601-9A24-AAA2FA5EAE99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9552679"/>
      </p:ext>
    </p:extLst>
  </p:cSld>
  <p:clrMapOvr>
    <a:masterClrMapping/>
  </p:clrMapOvr>
  <p:transition spd="slow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E6029-B2CB-4E5A-9714-9EC09E1C22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9776680"/>
      </p:ext>
    </p:extLst>
  </p:cSld>
  <p:clrMapOvr>
    <a:masterClrMapping/>
  </p:clrMapOvr>
  <p:transition spd="slow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650475-9229-47A3-9F43-341D92F723B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6585493"/>
      </p:ext>
    </p:extLst>
  </p:cSld>
  <p:clrMapOvr>
    <a:masterClrMapping/>
  </p:clrMapOvr>
  <p:transition spd="slow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4E2246-4636-4C7B-9186-F90E23AD1E8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495485"/>
      </p:ext>
    </p:extLst>
  </p:cSld>
  <p:clrMapOvr>
    <a:masterClrMapping/>
  </p:clrMapOvr>
  <p:transition spd="slow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A52D1-FC47-4759-90E8-A729BD7804B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295866"/>
      </p:ext>
    </p:extLst>
  </p:cSld>
  <p:clrMapOvr>
    <a:masterClrMapping/>
  </p:clrMapOvr>
  <p:transition spd="slow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9BACA0-6A76-45AA-87C8-0E4C724EA6D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4136631"/>
      </p:ext>
    </p:extLst>
  </p:cSld>
  <p:clrMapOvr>
    <a:masterClrMapping/>
  </p:clrMapOvr>
  <p:transition spd="slow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4B723-510D-4478-A636-25944F35993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536024"/>
      </p:ext>
    </p:extLst>
  </p:cSld>
  <p:clrMapOvr>
    <a:masterClrMapping/>
  </p:clrMapOvr>
  <p:transition spd="slow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666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78A48-07B4-4861-9A9C-A412401FD5B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83537948"/>
      </p:ext>
    </p:extLst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1812511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62378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08606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655741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237554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11734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843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675720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20222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207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CC68CAF6-011A-44FC-ABA1-320E2DF1DEF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7" r:id="rId1"/>
    <p:sldLayoutId id="2147484128" r:id="rId2"/>
    <p:sldLayoutId id="2147484129" r:id="rId3"/>
    <p:sldLayoutId id="2147484130" r:id="rId4"/>
    <p:sldLayoutId id="2147484131" r:id="rId5"/>
    <p:sldLayoutId id="2147484132" r:id="rId6"/>
    <p:sldLayoutId id="2147484133" r:id="rId7"/>
    <p:sldLayoutId id="2147484134" r:id="rId8"/>
    <p:sldLayoutId id="2147484135" r:id="rId9"/>
    <p:sldLayoutId id="2147484136" r:id="rId10"/>
    <p:sldLayoutId id="2147484137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64FE631E-EA8C-4FD9-BF1D-A3524430F25E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2277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6" r:id="rId1"/>
    <p:sldLayoutId id="2147484367" r:id="rId2"/>
    <p:sldLayoutId id="2147484368" r:id="rId3"/>
    <p:sldLayoutId id="2147484369" r:id="rId4"/>
    <p:sldLayoutId id="2147484370" r:id="rId5"/>
    <p:sldLayoutId id="2147484371" r:id="rId6"/>
    <p:sldLayoutId id="2147484372" r:id="rId7"/>
    <p:sldLayoutId id="2147484373" r:id="rId8"/>
    <p:sldLayoutId id="2147484374" r:id="rId9"/>
    <p:sldLayoutId id="2147484375" r:id="rId10"/>
    <p:sldLayoutId id="214748437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 i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 i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33D9E858-3C28-459D-AB7E-4DEE7C702B4F}" type="slidenum">
              <a:rPr lang="ca-ES" i="1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 i="1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35690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4" r:id="rId1"/>
    <p:sldLayoutId id="2147484415" r:id="rId2"/>
    <p:sldLayoutId id="2147484416" r:id="rId3"/>
    <p:sldLayoutId id="2147484417" r:id="rId4"/>
    <p:sldLayoutId id="2147484418" r:id="rId5"/>
    <p:sldLayoutId id="2147484419" r:id="rId6"/>
    <p:sldLayoutId id="2147484420" r:id="rId7"/>
    <p:sldLayoutId id="2147484421" r:id="rId8"/>
    <p:sldLayoutId id="2147484422" r:id="rId9"/>
    <p:sldLayoutId id="2147484423" r:id="rId10"/>
    <p:sldLayoutId id="21474844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latin typeface="+mn-lt"/>
              </a:defRPr>
            </a:lvl1pPr>
          </a:lstStyle>
          <a:p>
            <a:pPr eaLnBrk="0" hangingPunct="0">
              <a:defRPr/>
            </a:pPr>
            <a:fld id="{B2EE6387-8D91-457F-84F1-910AFFED8C40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658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6" r:id="rId1"/>
    <p:sldLayoutId id="2147484427" r:id="rId2"/>
    <p:sldLayoutId id="2147484428" r:id="rId3"/>
    <p:sldLayoutId id="2147484429" r:id="rId4"/>
    <p:sldLayoutId id="2147484430" r:id="rId5"/>
    <p:sldLayoutId id="2147484431" r:id="rId6"/>
    <p:sldLayoutId id="2147484432" r:id="rId7"/>
    <p:sldLayoutId id="2147484433" r:id="rId8"/>
    <p:sldLayoutId id="2147484434" r:id="rId9"/>
    <p:sldLayoutId id="2147484435" r:id="rId10"/>
    <p:sldLayoutId id="2147484436" r:id="rId11"/>
  </p:sldLayoutIdLst>
  <p:transition spd="slow">
    <p:rand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 i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endParaRPr lang="ca-ES" i="1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eaLnBrk="0" hangingPunct="0">
              <a:defRPr/>
            </a:pPr>
            <a:fld id="{1B7B1E54-A630-4632-9F3B-0B6F047F6F5C}" type="slidenum">
              <a:rPr lang="ca-ES" i="1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 i="1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2142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433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CC0FE48-3A9B-4E50-A21A-FFBE39B35DC7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C2B5D71-F10D-4493-A9B3-9BC2E83437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99160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4454" r:id="rId5"/>
    <p:sldLayoutId id="2147484455" r:id="rId6"/>
    <p:sldLayoutId id="2147484456" r:id="rId7"/>
    <p:sldLayoutId id="2147484457" r:id="rId8"/>
    <p:sldLayoutId id="2147484458" r:id="rId9"/>
    <p:sldLayoutId id="2147484459" r:id="rId10"/>
    <p:sldLayoutId id="21474844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71E1CBE-87E3-4520-BA99-0CD0720C0C6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598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F671793D-BA2C-4946-8B95-085EF138C3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85874717-6418-4F4C-97BD-8F82774CCA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283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4" r:id="rId1"/>
    <p:sldLayoutId id="2147484475" r:id="rId2"/>
    <p:sldLayoutId id="2147484476" r:id="rId3"/>
    <p:sldLayoutId id="2147484477" r:id="rId4"/>
    <p:sldLayoutId id="2147484478" r:id="rId5"/>
    <p:sldLayoutId id="2147484479" r:id="rId6"/>
    <p:sldLayoutId id="2147484480" r:id="rId7"/>
    <p:sldLayoutId id="2147484481" r:id="rId8"/>
    <p:sldLayoutId id="2147484482" r:id="rId9"/>
    <p:sldLayoutId id="2147484483" r:id="rId10"/>
    <p:sldLayoutId id="21474844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8D4F87-E3C5-453F-BF1B-CAE4E714A26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CBCA5D7-BB7F-4C55-A8F1-51FA81D086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773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3774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8" r:id="rId1"/>
    <p:sldLayoutId id="2147484499" r:id="rId2"/>
    <p:sldLayoutId id="2147484500" r:id="rId3"/>
    <p:sldLayoutId id="2147484501" r:id="rId4"/>
    <p:sldLayoutId id="2147484502" r:id="rId5"/>
    <p:sldLayoutId id="2147484503" r:id="rId6"/>
    <p:sldLayoutId id="2147484504" r:id="rId7"/>
    <p:sldLayoutId id="2147484505" r:id="rId8"/>
    <p:sldLayoutId id="2147484506" r:id="rId9"/>
    <p:sldLayoutId id="2147484507" r:id="rId10"/>
    <p:sldLayoutId id="214748450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610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0" r:id="rId1"/>
    <p:sldLayoutId id="2147484511" r:id="rId2"/>
    <p:sldLayoutId id="2147484512" r:id="rId3"/>
    <p:sldLayoutId id="2147484513" r:id="rId4"/>
    <p:sldLayoutId id="2147484514" r:id="rId5"/>
    <p:sldLayoutId id="2147484515" r:id="rId6"/>
    <p:sldLayoutId id="2147484516" r:id="rId7"/>
    <p:sldLayoutId id="2147484517" r:id="rId8"/>
    <p:sldLayoutId id="2147484518" r:id="rId9"/>
    <p:sldLayoutId id="2147484519" r:id="rId10"/>
    <p:sldLayoutId id="21474845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4461150E-914B-4128-BB0D-D254A38567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DA4155B-3A61-4311-A317-531B4C6723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492B303B-8FFD-4B2C-A05B-5B941B1E71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0441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2" r:id="rId1"/>
    <p:sldLayoutId id="2147484523" r:id="rId2"/>
    <p:sldLayoutId id="2147484524" r:id="rId3"/>
    <p:sldLayoutId id="2147484525" r:id="rId4"/>
    <p:sldLayoutId id="2147484526" r:id="rId5"/>
    <p:sldLayoutId id="2147484527" r:id="rId6"/>
    <p:sldLayoutId id="2147484528" r:id="rId7"/>
    <p:sldLayoutId id="2147484529" r:id="rId8"/>
    <p:sldLayoutId id="2147484530" r:id="rId9"/>
    <p:sldLayoutId id="2147484531" r:id="rId10"/>
    <p:sldLayoutId id="2147484532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4F19FB4-461D-42D4-AFB4-73F7121D2840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6F7977B5-3A5F-445B-AF82-C3BF537E11FC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7527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4" r:id="rId1"/>
    <p:sldLayoutId id="2147484535" r:id="rId2"/>
    <p:sldLayoutId id="2147484536" r:id="rId3"/>
    <p:sldLayoutId id="2147484537" r:id="rId4"/>
    <p:sldLayoutId id="2147484538" r:id="rId5"/>
    <p:sldLayoutId id="2147484539" r:id="rId6"/>
    <p:sldLayoutId id="2147484540" r:id="rId7"/>
    <p:sldLayoutId id="2147484541" r:id="rId8"/>
    <p:sldLayoutId id="2147484542" r:id="rId9"/>
    <p:sldLayoutId id="2147484543" r:id="rId10"/>
    <p:sldLayoutId id="21474845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Times" charset="0"/>
                <a:cs typeface="+mn-cs"/>
              </a:defRPr>
            </a:lvl1pPr>
          </a:lstStyle>
          <a:p>
            <a:pPr eaLnBrk="0" hangingPunct="0">
              <a:defRPr/>
            </a:pPr>
            <a:fld id="{229235B9-91AD-4D32-A579-DA5C0F41BEFE}" type="slidenum">
              <a:rPr lang="ca-ES">
                <a:solidFill>
                  <a:srgbClr val="000000"/>
                </a:solidFill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7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6" r:id="rId1"/>
    <p:sldLayoutId id="2147484547" r:id="rId2"/>
    <p:sldLayoutId id="2147484548" r:id="rId3"/>
    <p:sldLayoutId id="2147484549" r:id="rId4"/>
    <p:sldLayoutId id="2147484550" r:id="rId5"/>
    <p:sldLayoutId id="2147484551" r:id="rId6"/>
    <p:sldLayoutId id="2147484552" r:id="rId7"/>
    <p:sldLayoutId id="2147484553" r:id="rId8"/>
    <p:sldLayoutId id="2147484554" r:id="rId9"/>
    <p:sldLayoutId id="2147484555" r:id="rId10"/>
    <p:sldLayoutId id="214748455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E2C655-FE9D-443D-B9AB-19E888BC076B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01BB42-6425-4C92-8F68-E4BD464F97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9" r:id="rId1"/>
    <p:sldLayoutId id="2147484150" r:id="rId2"/>
    <p:sldLayoutId id="2147484151" r:id="rId3"/>
    <p:sldLayoutId id="2147484152" r:id="rId4"/>
    <p:sldLayoutId id="2147484153" r:id="rId5"/>
    <p:sldLayoutId id="2147484154" r:id="rId6"/>
    <p:sldLayoutId id="2147484155" r:id="rId7"/>
    <p:sldLayoutId id="2147484156" r:id="rId8"/>
    <p:sldLayoutId id="2147484157" r:id="rId9"/>
    <p:sldLayoutId id="2147484158" r:id="rId10"/>
    <p:sldLayoutId id="21474841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88828EC-7F16-44A4-B094-D6CEEDFF5340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A7EF95-5E85-44E8-987C-2CA0117E4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endParaRPr lang="ca-ES">
              <a:solidFill>
                <a:srgbClr val="000000"/>
              </a:solidFill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 eaLnBrk="0" hangingPunct="0">
              <a:defRPr/>
            </a:pPr>
            <a:fld id="{1D37E671-87F4-4071-A768-D0284B77358A}" type="slidenum">
              <a:rPr lang="ca-ES">
                <a:solidFill>
                  <a:srgbClr val="000000"/>
                </a:solidFill>
                <a:cs typeface="+mn-cs"/>
              </a:rPr>
              <a:pPr eaLnBrk="0" hangingPunct="0">
                <a:defRPr/>
              </a:pPr>
              <a:t>‹N›</a:t>
            </a:fld>
            <a:endParaRPr lang="ca-E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318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2" r:id="rId1"/>
    <p:sldLayoutId id="2147484283" r:id="rId2"/>
    <p:sldLayoutId id="2147484284" r:id="rId3"/>
    <p:sldLayoutId id="2147484285" r:id="rId4"/>
    <p:sldLayoutId id="2147484286" r:id="rId5"/>
    <p:sldLayoutId id="2147484287" r:id="rId6"/>
    <p:sldLayoutId id="2147484288" r:id="rId7"/>
    <p:sldLayoutId id="2147484289" r:id="rId8"/>
    <p:sldLayoutId id="2147484290" r:id="rId9"/>
    <p:sldLayoutId id="2147484291" r:id="rId10"/>
    <p:sldLayoutId id="214748429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4C86B9F-3471-4ECD-96D4-D06412E5F0F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89D3A0-9E6E-4C55-8174-C2E5DACF701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7604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6" r:id="rId1"/>
    <p:sldLayoutId id="2147484307" r:id="rId2"/>
    <p:sldLayoutId id="2147484308" r:id="rId3"/>
    <p:sldLayoutId id="2147484309" r:id="rId4"/>
    <p:sldLayoutId id="2147484310" r:id="rId5"/>
    <p:sldLayoutId id="2147484311" r:id="rId6"/>
    <p:sldLayoutId id="2147484312" r:id="rId7"/>
    <p:sldLayoutId id="2147484313" r:id="rId8"/>
    <p:sldLayoutId id="2147484314" r:id="rId9"/>
    <p:sldLayoutId id="2147484315" r:id="rId10"/>
    <p:sldLayoutId id="21474843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C0026C19-9669-45AA-8239-731DB0482232}" type="datetimeFigureOut">
              <a:rPr lang="it-IT"/>
              <a:pPr>
                <a:defRPr/>
              </a:pPr>
              <a:t>12/02/2020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6884A2B3-B8A9-4293-83E3-83E92B7B61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36431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8" r:id="rId1"/>
    <p:sldLayoutId id="2147484319" r:id="rId2"/>
    <p:sldLayoutId id="2147484320" r:id="rId3"/>
    <p:sldLayoutId id="2147484321" r:id="rId4"/>
    <p:sldLayoutId id="2147484322" r:id="rId5"/>
    <p:sldLayoutId id="2147484323" r:id="rId6"/>
    <p:sldLayoutId id="2147484324" r:id="rId7"/>
    <p:sldLayoutId id="2147484325" r:id="rId8"/>
    <p:sldLayoutId id="2147484326" r:id="rId9"/>
    <p:sldLayoutId id="2147484327" r:id="rId10"/>
    <p:sldLayoutId id="2147484328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D36EE885-AAE3-4367-9771-4E9DACF542C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957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A0B5E7F-5019-462F-8DAF-4606630D13C1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12/02/2020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5270C7B-9D6D-42A1-A015-D6CBFE5A69F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608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4" r:id="rId1"/>
    <p:sldLayoutId id="2147484355" r:id="rId2"/>
    <p:sldLayoutId id="2147484356" r:id="rId3"/>
    <p:sldLayoutId id="2147484357" r:id="rId4"/>
    <p:sldLayoutId id="2147484358" r:id="rId5"/>
    <p:sldLayoutId id="2147484359" r:id="rId6"/>
    <p:sldLayoutId id="2147484360" r:id="rId7"/>
    <p:sldLayoutId id="2147484361" r:id="rId8"/>
    <p:sldLayoutId id="2147484362" r:id="rId9"/>
    <p:sldLayoutId id="2147484363" r:id="rId10"/>
    <p:sldLayoutId id="214748436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4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2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3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0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9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5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8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8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8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8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0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4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4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0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9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4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8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8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821"/>
          <a:stretch/>
        </p:blipFill>
        <p:spPr bwMode="auto">
          <a:xfrm>
            <a:off x="-32779" y="4762"/>
            <a:ext cx="9176779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2000250"/>
            <a:ext cx="906780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ca-ES" sz="6000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  </a:t>
            </a:r>
            <a:r>
              <a:rPr lang="ca-ES" sz="60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Quinta  domenica </a:t>
            </a:r>
            <a:endParaRPr lang="ca-ES" sz="6000" b="1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  <a:p>
            <a:pPr algn="ctr" eaLnBrk="0" hangingPunct="0">
              <a:defRPr/>
            </a:pPr>
            <a:r>
              <a:rPr lang="ca-ES" sz="6000" b="1" i="1" dirty="0">
                <a:solidFill>
                  <a:srgbClr val="FFFFFF"/>
                </a:solidFill>
                <a:latin typeface="Comic Sans MS" pitchFamily="66" charset="0"/>
                <a:cs typeface="+mn-cs"/>
              </a:rPr>
              <a:t>di Pasqua</a:t>
            </a:r>
            <a:r>
              <a:rPr lang="ca-ES" sz="60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154000" y="5000625"/>
            <a:ext cx="494077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CA08C7"/>
            </a:outerShdw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10 </a:t>
            </a: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maggio </a:t>
            </a:r>
            <a:r>
              <a:rPr lang="ca-ES" sz="4800" b="1" i="1" dirty="0" smtClean="0">
                <a:solidFill>
                  <a:srgbClr val="FFFFFF"/>
                </a:solidFill>
                <a:latin typeface="Comic Sans MS" pitchFamily="66" charset="0"/>
                <a:cs typeface="+mn-cs"/>
              </a:rPr>
              <a:t>2020</a:t>
            </a:r>
            <a:endParaRPr lang="ca-ES" sz="4800" i="1" dirty="0">
              <a:solidFill>
                <a:srgbClr val="FFFFFF"/>
              </a:solidFill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9976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5" descr="Gesù misericordios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0163"/>
            <a:ext cx="5080000" cy="682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1" y="-5090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8434" name="Picture 2" descr="http://alessandrafavini.xoom.it/virgiliowizard/sites/default/files/sp_wizard/usr/buon%20past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04875"/>
            <a:ext cx="45910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5178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28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ctangle 1"/>
          <p:cNvSpPr>
            <a:spLocks noChangeArrowheads="1"/>
          </p:cNvSpPr>
          <p:nvPr/>
        </p:nvSpPr>
        <p:spPr bwMode="auto">
          <a:xfrm>
            <a:off x="-1188640" y="475969"/>
            <a:ext cx="4786312" cy="618630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9458" name="Picture 2" descr="http://www.bonpasteur.com/wp-content/uploads/2013/07/pasto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620" y="0"/>
            <a:ext cx="53263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044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oediogallery.altervista.org/albums/gesu/2011-gesu-27-riso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13210"/>
            <a:ext cx="44386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107504" y="-327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9082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ChangeArrowheads="1"/>
          </p:cNvSpPr>
          <p:nvPr/>
        </p:nvSpPr>
        <p:spPr bwMode="auto">
          <a:xfrm>
            <a:off x="214313" y="260648"/>
            <a:ext cx="8715375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Assisti, Signore, il tuo popolo, 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che hai colmato della grazia di questi santi misteri, 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e fa' che passiamo 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dalla decadenza del peccato 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alla pienezza della vita nuova. </a:t>
            </a:r>
          </a:p>
          <a:p>
            <a:pPr algn="just"/>
            <a:endParaRPr lang="it-IT" sz="4000" dirty="0" smtClean="0"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latin typeface="Calibri" pitchFamily="34" charset="0"/>
                <a:cs typeface="Times New Roman" pitchFamily="18" charset="0"/>
              </a:rPr>
              <a:t>Per </a:t>
            </a:r>
            <a:r>
              <a:rPr lang="it-IT" sz="4000" dirty="0">
                <a:latin typeface="Calibri" pitchFamily="34" charset="0"/>
                <a:cs typeface="Times New Roman" pitchFamily="18" charset="0"/>
              </a:rPr>
              <a:t>Cristo nostro Signore.  </a:t>
            </a:r>
          </a:p>
          <a:p>
            <a:pPr algn="just"/>
            <a:r>
              <a:rPr lang="it-IT" sz="4000" dirty="0">
                <a:latin typeface="Calibri" pitchFamily="34" charset="0"/>
                <a:cs typeface="Times New Roman" pitchFamily="18" charset="0"/>
              </a:rPr>
              <a:t>						</a:t>
            </a:r>
            <a:r>
              <a:rPr lang="it-IT" sz="4000" b="1" dirty="0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853501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187624" y="980728"/>
            <a:ext cx="7015317" cy="415498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FESTA PARROCCHIA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it-IT" sz="66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24 MAGGIO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6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DALLE ORE 15:00</a:t>
            </a:r>
            <a:endParaRPr lang="it-IT" sz="6600" b="1" dirty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900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17985"/>
            <a:ext cx="9144000" cy="482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0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5727" y="-544830"/>
            <a:ext cx="8966835" cy="561975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15526" y="5074920"/>
            <a:ext cx="574150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CONSEGNA FOTO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/>
              </a:rPr>
              <a:t>ENTRO 18 MAGGIO</a:t>
            </a:r>
            <a:endParaRPr lang="it-IT" sz="5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9665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57126" y="1195685"/>
            <a:ext cx="9241120" cy="47089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Ore 18:00 </a:t>
            </a:r>
            <a:r>
              <a:rPr lang="it-IT" sz="6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S.Messa</a:t>
            </a:r>
            <a:endParaRPr lang="it-IT" sz="6000" b="1" dirty="0" smtClean="0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Calibri" panose="020F050202020403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Giochi – </a:t>
            </a:r>
            <a:r>
              <a:rPr lang="it-IT" sz="6000" b="1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Bans</a:t>
            </a:r>
            <a:r>
              <a:rPr lang="it-IT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Rappresentazione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it-IT" sz="6000" b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vita </a:t>
            </a:r>
            <a:r>
              <a:rPr lang="it-IT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di S. Francesco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it-IT" sz="6000" b="1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prstClr val="black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Calibri" panose="020F0502020204030204"/>
              </a:rPr>
              <a:t>        </a:t>
            </a:r>
          </a:p>
        </p:txBody>
      </p:sp>
    </p:spTree>
    <p:extLst>
      <p:ext uri="{BB962C8B-B14F-4D97-AF65-F5344CB8AC3E}">
        <p14:creationId xmlns:p14="http://schemas.microsoft.com/office/powerpoint/2010/main" xmlns="" val="3434914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9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altLang="it-IT" sz="180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49" name="Immagine 0" descr="madonna di fatima 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8000"/>
          </a:xfrm>
          <a:prstGeom prst="rect">
            <a:avLst/>
          </a:prstGeom>
          <a:noFill/>
          <a:effectLst>
            <a:outerShdw dist="107763" dir="81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55986" y="802840"/>
            <a:ext cx="4565419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it-IT" altLang="it-IT" sz="5400" b="1" dirty="0" smtClean="0">
                <a:solidFill>
                  <a:srgbClr val="00B0F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MADONNA PELLEGRINA</a:t>
            </a:r>
          </a:p>
          <a:p>
            <a:pPr algn="ctr" eaLnBrk="0" hangingPunct="0"/>
            <a:endParaRPr lang="it-IT" altLang="it-IT" sz="4800" b="1" dirty="0">
              <a:solidFill>
                <a:srgbClr val="00B0F0"/>
              </a:solidFill>
              <a:latin typeface="Cambria" pitchFamily="18" charset="0"/>
              <a:cs typeface="Times New Roman" pitchFamily="18" charset="0"/>
            </a:endParaRPr>
          </a:p>
          <a:p>
            <a:pPr algn="ctr" eaLnBrk="0" hangingPunct="0"/>
            <a:endParaRPr lang="it-IT" altLang="it-IT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it-IT" altLang="it-IT" sz="4800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con la recita del ROSARIO</a:t>
            </a:r>
            <a:endParaRPr lang="it-IT" altLang="it-IT" sz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 eaLnBrk="0" hangingPunct="0"/>
            <a:r>
              <a:rPr lang="it-IT" altLang="it-IT" sz="4800" dirty="0" smtClean="0">
                <a:solidFill>
                  <a:srgbClr val="00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alle </a:t>
            </a:r>
            <a:r>
              <a:rPr lang="it-IT" altLang="it-IT" sz="4800" dirty="0" smtClean="0">
                <a:solidFill>
                  <a:srgbClr val="FF0000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ore 21</a:t>
            </a:r>
            <a:endParaRPr lang="it-IT" altLang="it-IT" sz="18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7592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E con il tuo spirito. 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Vi benedica Dio onnipotente </a:t>
            </a: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Padre e Figlio e Spirito Santo.		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cs typeface="+mn-cs"/>
              </a:rPr>
              <a:t>Amen. </a:t>
            </a:r>
          </a:p>
          <a:p>
            <a:pPr eaLnBrk="0" hangingPunct="0"/>
            <a:endParaRPr lang="it-IT" sz="4000" b="1">
              <a:solidFill>
                <a:srgbClr val="000000"/>
              </a:solidFill>
              <a:cs typeface="+mn-cs"/>
            </a:endParaRPr>
          </a:p>
          <a:p>
            <a:pPr eaLnBrk="0" hangingPunct="0"/>
            <a:r>
              <a:rPr lang="it-IT" sz="4000">
                <a:solidFill>
                  <a:srgbClr val="000000"/>
                </a:solidFill>
                <a:cs typeface="+mn-cs"/>
              </a:rPr>
              <a:t>Nel nome del Signore: andate in pace.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cs typeface="+mn-cs"/>
            </a:endParaRPr>
          </a:p>
          <a:p>
            <a:pPr eaLnBrk="0" hangingPunct="0"/>
            <a:endParaRPr lang="it-IT" sz="4000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8611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windoweb.it/desktop_foto/foto_primavera/foto_primavera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WordArt 3"/>
          <p:cNvSpPr>
            <a:spLocks noChangeArrowheads="1" noChangeShapeType="1" noTextEdit="1"/>
          </p:cNvSpPr>
          <p:nvPr/>
        </p:nvSpPr>
        <p:spPr bwMode="auto">
          <a:xfrm>
            <a:off x="428625" y="357188"/>
            <a:ext cx="8286750" cy="6286500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Ciao a tutti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e</a:t>
            </a:r>
          </a:p>
          <a:p>
            <a:pPr algn="ctr"/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Impact"/>
              </a:rPr>
              <a:t>buona domenica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3" descr="N:\05 Fotografie\Gite\Fatima\Fatima 2007 2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357290" y="714356"/>
            <a:ext cx="6481261" cy="14465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8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+mn-cs"/>
              </a:rPr>
              <a:t>Credo 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2" descr="N:\05 Fotografie\Cattedrale\Pasqua\Pasqua 2009\Pasqua 2009 0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928662" y="0"/>
            <a:ext cx="6715172" cy="2554545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2" descr="http://tbn2.google.com/images?q=tbn:SSC6fCnPbrq1KM:http://americas.corriere.it/BXK897_Cristo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1" name="CasellaDiTesto 1"/>
          <p:cNvSpPr txBox="1">
            <a:spLocks noChangeArrowheads="1"/>
          </p:cNvSpPr>
          <p:nvPr/>
        </p:nvSpPr>
        <p:spPr bwMode="auto">
          <a:xfrm>
            <a:off x="857250" y="214313"/>
            <a:ext cx="74295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Britannic Bold" pitchFamily="34" charset="0"/>
              </a:rPr>
              <a:t>Io credo che tu sei risorto,</a:t>
            </a:r>
          </a:p>
          <a:p>
            <a:r>
              <a:rPr lang="it-IT" sz="4000">
                <a:latin typeface="Britannic Bold" pitchFamily="34" charset="0"/>
              </a:rPr>
              <a:t>Io credo nella tua potenza</a:t>
            </a:r>
          </a:p>
          <a:p>
            <a:r>
              <a:rPr lang="it-IT" sz="4000">
                <a:latin typeface="Britannic Bold" pitchFamily="34" charset="0"/>
              </a:rPr>
              <a:t>Io credo che tu sei speranza</a:t>
            </a:r>
          </a:p>
          <a:p>
            <a:r>
              <a:rPr lang="it-IT" sz="4000">
                <a:latin typeface="Britannic Bold" pitchFamily="34" charset="0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2" descr="N:\05 Fotografie\Cattedrale\Diocesi\Chieirchetti\Chirichetti 2006\Le Case Chierichetti 2006 0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214438" y="3929063"/>
            <a:ext cx="67151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che tu sei risorto,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nella tua potenza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Io credo che tu sei speranza</a:t>
            </a:r>
          </a:p>
          <a:p>
            <a:pPr eaLnBrk="0" hangingPunct="0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Credo che risorgerò con 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71525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latin typeface="Calibri" pitchFamily="34" charset="0"/>
              </a:rPr>
              <a:t>Dio, Padre buono, </a:t>
            </a:r>
          </a:p>
          <a:p>
            <a:r>
              <a:rPr lang="it-IT" sz="4000">
                <a:latin typeface="Calibri" pitchFamily="34" charset="0"/>
              </a:rPr>
              <a:t>che ci perdona sempre </a:t>
            </a:r>
          </a:p>
          <a:p>
            <a:r>
              <a:rPr lang="it-IT" sz="4000">
                <a:latin typeface="Calibri" pitchFamily="34" charset="0"/>
              </a:rPr>
              <a:t>quando siamo pentiti di vero cuore, abbia misericordia di noi, </a:t>
            </a:r>
          </a:p>
          <a:p>
            <a:r>
              <a:rPr lang="it-IT" sz="4000">
                <a:latin typeface="Calibri" pitchFamily="34" charset="0"/>
              </a:rPr>
              <a:t>perdoni i nostri peccati </a:t>
            </a:r>
          </a:p>
          <a:p>
            <a:r>
              <a:rPr lang="it-IT" sz="4000">
                <a:latin typeface="Calibri" pitchFamily="34" charset="0"/>
              </a:rPr>
              <a:t>e ci conduca alla vita eterna.</a:t>
            </a:r>
          </a:p>
          <a:p>
            <a:r>
              <a:rPr lang="it-IT" sz="40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14314" y="1"/>
            <a:ext cx="3929062" cy="3170099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143500" y="2714625"/>
            <a:ext cx="4000500" cy="3170099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lodiamo,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benediciamo,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1634449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5779" y="0"/>
            <a:ext cx="4572446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14314" y="714375"/>
            <a:ext cx="3357562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500689" y="2643208"/>
            <a:ext cx="3643312" cy="1323439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Signore Dio, Agnello di Dio,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535118" y="5534045"/>
            <a:ext cx="6073775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di noi,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87006551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423" r="25206" b="41666"/>
          <a:stretch/>
        </p:blipFill>
        <p:spPr>
          <a:xfrm>
            <a:off x="2339752" y="-15628"/>
            <a:ext cx="3812876" cy="6756995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71438" y="214316"/>
            <a:ext cx="35718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Gloria, </a:t>
            </a:r>
            <a:r>
              <a:rPr lang="it-IT" sz="4000" b="1" i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gloria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in cielo a Dio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e pace in terra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agli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500688" y="2071702"/>
            <a:ext cx="3571875" cy="440120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adoriamo,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ti glorifichiamo, rendiamo grazie per la tua infinita bontà.</a:t>
            </a:r>
          </a:p>
        </p:txBody>
      </p:sp>
    </p:spTree>
    <p:extLst>
      <p:ext uri="{BB962C8B-B14F-4D97-AF65-F5344CB8AC3E}">
        <p14:creationId xmlns:p14="http://schemas.microsoft.com/office/powerpoint/2010/main" xmlns="" val="3218284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N:\05 Fotografie\Cattedrale\Pasqua\Pasqua 2009\Pasqua 2009 06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6"/>
            <a:ext cx="4143375" cy="255454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togli i peccati del mondo, accogli la nostra supplica.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000627" y="3071815"/>
            <a:ext cx="4143375" cy="3785652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Tu che siedi alla destra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del Padre,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abbi pietà,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pietà di noi.</a:t>
            </a:r>
          </a:p>
        </p:txBody>
      </p:sp>
    </p:spTree>
    <p:extLst>
      <p:ext uri="{BB962C8B-B14F-4D97-AF65-F5344CB8AC3E}">
        <p14:creationId xmlns:p14="http://schemas.microsoft.com/office/powerpoint/2010/main" xmlns="" val="16714820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" y="746153"/>
            <a:ext cx="9215437" cy="6143051"/>
          </a:xfrm>
          <a:prstGeom prst="rect">
            <a:avLst/>
          </a:prstGeom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7" y="0"/>
            <a:ext cx="8429625" cy="2554545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/>
              </a:rPr>
              <a:t>Perché solo tu il Santo, solo il Signore, solo tu l’Altissimo Gesù; con lo Spirito Santo, nella gloria di Dio Padre Onnipotente. Amen.</a:t>
            </a:r>
          </a:p>
        </p:txBody>
      </p:sp>
    </p:spTree>
    <p:extLst>
      <p:ext uri="{BB962C8B-B14F-4D97-AF65-F5344CB8AC3E}">
        <p14:creationId xmlns:p14="http://schemas.microsoft.com/office/powerpoint/2010/main" xmlns="" val="171380037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214312" y="116632"/>
            <a:ext cx="8715375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O Padre,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ti riveli in Cristo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maestro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redentore,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fa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' che aderendo a lui, pietra viva, rigettata dagli uomini,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ma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scelta e preziosa davanti a te,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siamo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edificati anche noi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sacerdozio regale, popolo santo, tempio della tua gloria.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il nostro Signore Gesù Cristo, tuo Figlio, che è Dio,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vive e regna con te,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nell'unità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dello Spirito Santo,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per </a:t>
            </a: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tutti i secoli dei secoli. 			</a:t>
            </a:r>
            <a:r>
              <a:rPr lang="it-IT" sz="4000" b="1" dirty="0" smtClean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 </a:t>
            </a:r>
            <a:endParaRPr lang="it-IT" sz="4000" dirty="0" smtClean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298848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1145" y="-9922"/>
            <a:ext cx="4572865" cy="6858000"/>
          </a:xfrm>
          <a:prstGeom prst="rect">
            <a:avLst/>
          </a:prstGeom>
        </p:spPr>
      </p:pic>
      <p:sp>
        <p:nvSpPr>
          <p:cNvPr id="27650" name="WordArt 5"/>
          <p:cNvSpPr>
            <a:spLocks noChangeArrowheads="1" noChangeShapeType="1" noTextEdit="1"/>
          </p:cNvSpPr>
          <p:nvPr/>
        </p:nvSpPr>
        <p:spPr bwMode="auto">
          <a:xfrm>
            <a:off x="323852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  <p:extLst>
      <p:ext uri="{BB962C8B-B14F-4D97-AF65-F5344CB8AC3E}">
        <p14:creationId xmlns:p14="http://schemas.microsoft.com/office/powerpoint/2010/main" xmlns="" val="4193070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547AF9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380" t="14529" r="9097" b="43181"/>
          <a:stretch>
            <a:fillRect/>
          </a:stretch>
        </p:blipFill>
        <p:spPr bwMode="auto">
          <a:xfrm>
            <a:off x="857250" y="-47625"/>
            <a:ext cx="7319963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WordArt 4"/>
          <p:cNvSpPr>
            <a:spLocks noChangeArrowheads="1" noChangeShapeType="1" noTextEdit="1"/>
          </p:cNvSpPr>
          <p:nvPr/>
        </p:nvSpPr>
        <p:spPr bwMode="auto">
          <a:xfrm>
            <a:off x="428625" y="285750"/>
            <a:ext cx="8215313" cy="6143625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ObliqueTopLeft"/>
              <a:lightRig rig="legacyNormal3" dir="t"/>
            </a:scene3d>
            <a:sp3d extrusionH="430200" prstMaterial="legacyMatte">
              <a:extrusionClr>
                <a:srgbClr val="939676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E' risorto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FFCCCC"/>
                    </a:gs>
                  </a:gsLst>
                  <a:lin ang="18900000" scaled="1"/>
                </a:gradFill>
                <a:latin typeface="Impact"/>
              </a:rPr>
              <a:t>Cristo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1"/>
          <p:cNvSpPr>
            <a:spLocks noChangeArrowheads="1"/>
          </p:cNvSpPr>
          <p:nvPr/>
        </p:nvSpPr>
        <p:spPr bwMode="auto">
          <a:xfrm>
            <a:off x="214313" y="0"/>
            <a:ext cx="80724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Dagli Atti degli Apostoli</a:t>
            </a:r>
            <a:endParaRPr lang="it-IT" sz="4000">
              <a:solidFill>
                <a:srgbClr val="000000"/>
              </a:solidFill>
              <a:latin typeface="Comic Sans MS" pitchFamily="66" charset="0"/>
              <a:ea typeface="Times New Roman" pitchFamily="18" charset="0"/>
            </a:endParaRPr>
          </a:p>
          <a:p>
            <a:pPr algn="just" eaLnBrk="0" hangingPunct="0"/>
            <a:endParaRPr lang="it-IT" sz="4000">
              <a:solidFill>
                <a:srgbClr val="000000"/>
              </a:solidFill>
              <a:latin typeface="Times New Roman" pitchFamily="18" charset="0"/>
              <a:ea typeface="Times New Roman" pitchFamily="18" charset="0"/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ea typeface="Times New Roman" pitchFamily="18" charset="0"/>
              </a:rPr>
              <a:t>In quei giorni, aumentando il numero dei discepoli, quelli di lingua greca mormorarono contro quelli di lingua ebraica perché, nell’assistenza quotidiana, venivano trascurate le loro vedove. </a:t>
            </a:r>
          </a:p>
        </p:txBody>
      </p:sp>
    </p:spTree>
    <p:extLst>
      <p:ext uri="{BB962C8B-B14F-4D97-AF65-F5344CB8AC3E}">
        <p14:creationId xmlns:p14="http://schemas.microsoft.com/office/powerpoint/2010/main" xmlns="" val="37954652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Allora i Dodici convocarono il gruppo dei discepoli e dissero: «Non è giusto che noi lasciamo da parte la parola di Dio per servire alle mense. Dunque, fratelli, cercate fra voi sette uomini di buona reputazione, pieni di Spirito e di sapienza, ai quali affideremo questo incarico. Noi, invece, ci dedicheremo alla preghiera e al servizio della Parola».</a:t>
            </a:r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54766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Piacque questa proposta a tutto il gruppo e scelsero Stefano, uomo pieno di fede e di Spirito Santo, Filippo, Pròcoro, Nicànore, Timone, Parmenàs e Nicola, un prosèlito di Antiòchia. Li presentarono agli apostoli e, dopo aver pregato, imposero loro le mani.</a:t>
            </a:r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16932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 la parola di Dio si diffondeva e il numero dei discepoli a Gerusalemme si moltiplicava grandemente; anche una grande moltitudine di sacerdoti aderiva alla fede.</a:t>
            </a:r>
          </a:p>
          <a:p>
            <a:pPr algn="just" eaLnBrk="0" hangingPunct="0"/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just" eaLnBrk="0" hangingPunct="0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	</a:t>
            </a:r>
          </a:p>
          <a:p>
            <a:pPr algn="just" eaLnBrk="0" hangingPunct="0"/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0830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288925" y="263525"/>
            <a:ext cx="84074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6600" b="1" i="1" dirty="0">
                <a:solidFill>
                  <a:srgbClr val="FF0707"/>
                </a:solidFill>
                <a:latin typeface="Comic Sans MS" pitchFamily="66" charset="0"/>
                <a:cs typeface="+mn-cs"/>
              </a:rPr>
              <a:t>Salmo responsoriale</a:t>
            </a:r>
            <a:r>
              <a:rPr lang="ca-ES" sz="2800" b="1" i="1" dirty="0">
                <a:solidFill>
                  <a:srgbClr val="FF0707"/>
                </a:solidFill>
                <a:latin typeface="Comic Sans MS" pitchFamily="66" charset="0"/>
                <a:cs typeface="+mn-cs"/>
              </a:rPr>
              <a:t> </a:t>
            </a:r>
            <a:endParaRPr lang="ca-ES" sz="6600" b="1" i="1" dirty="0">
              <a:solidFill>
                <a:srgbClr val="FF0707"/>
              </a:solidFill>
              <a:latin typeface="Comic Sans MS" pitchFamily="66" charset="0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3071813"/>
            <a:ext cx="8929688" cy="3170237"/>
          </a:xfrm>
          <a:prstGeom prst="rect">
            <a:avLst/>
          </a:prstGeom>
          <a:solidFill>
            <a:srgbClr val="570202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ca-ES" sz="1400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Esultate, o giusti, nel Signore;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per gli uomini retti è bella la lode. Lodate il Signore con la cetra,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con l’arpa a dieci corde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cs typeface="+mn-cs"/>
              </a:rPr>
              <a:t>a lui cantate. </a:t>
            </a:r>
            <a:endParaRPr lang="ca-E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82863" y="1428750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36575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utoUpdateAnimBg="0"/>
      <p:bldP spid="3077" grpId="0" animBg="1" autoUpdateAnimBg="0"/>
      <p:bldP spid="6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214313" y="1643063"/>
            <a:ext cx="8143875" cy="3170237"/>
          </a:xfrm>
          <a:prstGeom prst="rect">
            <a:avLst/>
          </a:prstGeom>
          <a:solidFill>
            <a:srgbClr val="FFC70C">
              <a:alpha val="52941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Perché retta è la parola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del Signore e fedele ogni sua opera. Egli ama la giustizia e il diritto; dell’amore del Signore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è piena la terra. </a:t>
            </a:r>
            <a:endParaRPr lang="ca-ES" sz="40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82863" y="5643563"/>
            <a:ext cx="6561137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42875" y="500063"/>
            <a:ext cx="6561138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30949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nimBg="1" autoUpdateAnimBg="0"/>
      <p:bldP spid="5" grpId="0" animBg="1" autoUpdateAnimBg="0"/>
      <p:bldP spid="6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0" y="3500438"/>
            <a:ext cx="6929438" cy="3016250"/>
          </a:xfrm>
          <a:prstGeom prst="rect">
            <a:avLst/>
          </a:prstGeom>
          <a:solidFill>
            <a:srgbClr val="0602FF">
              <a:alpha val="52157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Ecco, l’occhio del Signore </a:t>
            </a:r>
          </a:p>
          <a:p>
            <a:pPr eaLnBrk="0" hangingPunct="0">
              <a:defRPr/>
            </a:pPr>
            <a:r>
              <a:rPr lang="it-IT" sz="3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è su chi lo teme, </a:t>
            </a:r>
          </a:p>
          <a:p>
            <a:pPr eaLnBrk="0" hangingPunct="0">
              <a:defRPr/>
            </a:pPr>
            <a:r>
              <a:rPr lang="it-IT" sz="3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su chi spera nel suo amore, </a:t>
            </a:r>
          </a:p>
          <a:p>
            <a:pPr eaLnBrk="0" hangingPunct="0">
              <a:defRPr/>
            </a:pPr>
            <a:r>
              <a:rPr lang="it-IT" sz="3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per liberarlo dalla morte </a:t>
            </a:r>
          </a:p>
          <a:p>
            <a:pPr eaLnBrk="0" hangingPunct="0">
              <a:defRPr/>
            </a:pPr>
            <a:r>
              <a:rPr lang="it-IT" sz="38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e nutrirlo in tempo di fame. </a:t>
            </a:r>
            <a:endParaRPr lang="ca-ES" sz="3800" b="1" i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286000" y="1000125"/>
            <a:ext cx="6561138" cy="708025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ca-ES" sz="1800" b="1" i="1" dirty="0">
                <a:solidFill>
                  <a:srgbClr val="000000"/>
                </a:solidFill>
                <a:latin typeface="Comic Sans MS" pitchFamily="66" charset="0"/>
                <a:cs typeface="+mn-cs"/>
              </a:rPr>
              <a:t> 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Alleluia, </a:t>
            </a:r>
            <a:r>
              <a:rPr lang="it-IT" sz="4000" b="1" i="1" dirty="0" err="1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alleluia</a:t>
            </a:r>
            <a:r>
              <a:rPr lang="it-IT" sz="4000" b="1" i="1" dirty="0">
                <a:solidFill>
                  <a:srgbClr val="010AC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+mn-cs"/>
              </a:rPr>
              <a:t>, alleluia.</a:t>
            </a:r>
            <a:endParaRPr lang="ca-ES" sz="4000" b="1" i="1" dirty="0">
              <a:solidFill>
                <a:srgbClr val="0C14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93105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animBg="1" autoUpdateAnimBg="0"/>
      <p:bldP spid="5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3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4643438" y="214313"/>
            <a:ext cx="4267200" cy="23622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58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4643438" y="2857500"/>
            <a:ext cx="4500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risuscitò.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alleluia,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al nome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63497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1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830688" y="1700808"/>
            <a:ext cx="4273277" cy="5016758"/>
          </a:xfrm>
          <a:prstGeom prst="rect">
            <a:avLst/>
          </a:prstGeom>
          <a:solidFill>
            <a:srgbClr val="06A12A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“Io sono la via, la verità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la vita, </a:t>
            </a:r>
            <a:endParaRPr lang="it-IT" sz="4000" b="1" i="1" dirty="0" smtClean="0">
              <a:solidFill>
                <a:srgbClr val="060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dice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Signore; nessuno viene </a:t>
            </a:r>
            <a:endParaRPr lang="it-IT" sz="4000" b="1" i="1" dirty="0" smtClean="0">
              <a:solidFill>
                <a:srgbClr val="0602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  <a:p>
            <a:pPr eaLnBrk="0" hangingPunct="0">
              <a:defRPr/>
            </a:pP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Padre </a:t>
            </a:r>
          </a:p>
          <a:p>
            <a:pPr eaLnBrk="0" hangingPunct="0">
              <a:defRPr/>
            </a:pP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se non </a:t>
            </a:r>
            <a:r>
              <a:rPr lang="it-IT" sz="4000" b="1" i="1" dirty="0" smtClean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</a:t>
            </a:r>
            <a:r>
              <a:rPr lang="it-IT" sz="4000" b="1" i="1" dirty="0">
                <a:solidFill>
                  <a:srgbClr val="0602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mezzo di me.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346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8420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magine 3" descr="beato%20angelico%20auferstehun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9547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CasellaDiTesto 1"/>
          <p:cNvSpPr txBox="1">
            <a:spLocks noChangeArrowheads="1"/>
          </p:cNvSpPr>
          <p:nvPr/>
        </p:nvSpPr>
        <p:spPr bwMode="auto">
          <a:xfrm>
            <a:off x="6072188" y="428625"/>
            <a:ext cx="3071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 colui che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risuscitò.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alleluia,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gloria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al nome </a:t>
            </a:r>
          </a:p>
          <a:p>
            <a:pPr eaLnBrk="0" hangingPunct="0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di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43392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aiborg.net/prophecy/images/jesus-christ-superstar-la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4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357188"/>
            <a:ext cx="8215313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un'alba nuova, 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risorto è Gesù: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gioia esplode tra noi;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asellaDiTesto 1"/>
          <p:cNvSpPr txBox="1">
            <a:spLocks noChangeArrowheads="1"/>
          </p:cNvSpPr>
          <p:nvPr/>
        </p:nvSpPr>
        <p:spPr bwMode="auto">
          <a:xfrm>
            <a:off x="357188" y="1214438"/>
            <a:ext cx="5857875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i="1">
                <a:solidFill>
                  <a:srgbClr val="000000"/>
                </a:solidFill>
                <a:latin typeface="Comic Sans MS" pitchFamily="66" charset="0"/>
                <a:cs typeface="+mn-cs"/>
              </a:rPr>
              <a:t>Il Signore sia con voi.</a:t>
            </a:r>
          </a:p>
          <a:p>
            <a:pPr eaLnBrk="0" hangingPunct="0"/>
            <a:r>
              <a:rPr lang="it-IT" sz="4000" b="1" i="1">
                <a:solidFill>
                  <a:srgbClr val="000000"/>
                </a:solidFill>
                <a:latin typeface="Comic Sans MS" pitchFamily="66" charset="0"/>
                <a:cs typeface="+mn-cs"/>
              </a:rPr>
              <a:t>E con il tuo Spirito.</a:t>
            </a:r>
          </a:p>
          <a:p>
            <a:pPr eaLnBrk="0" hangingPunct="0"/>
            <a:endParaRPr lang="it-IT" sz="4000" b="1" i="1">
              <a:solidFill>
                <a:srgbClr val="000000"/>
              </a:solidFill>
              <a:latin typeface="Comic Sans MS" pitchFamily="66" charset="0"/>
              <a:cs typeface="+mn-cs"/>
            </a:endParaRPr>
          </a:p>
          <a:p>
            <a:pPr eaLnBrk="0" hangingPunct="0"/>
            <a:r>
              <a:rPr lang="it-IT" sz="4000" i="1">
                <a:solidFill>
                  <a:srgbClr val="000000"/>
                </a:solidFill>
                <a:latin typeface="Comic Sans MS" pitchFamily="66" charset="0"/>
                <a:cs typeface="+mn-cs"/>
              </a:rPr>
              <a:t>Dal vangelo </a:t>
            </a:r>
          </a:p>
          <a:p>
            <a:pPr eaLnBrk="0" hangingPunct="0"/>
            <a:r>
              <a:rPr lang="it-IT" sz="4000" i="1">
                <a:solidFill>
                  <a:srgbClr val="000000"/>
                </a:solidFill>
                <a:latin typeface="Comic Sans MS" pitchFamily="66" charset="0"/>
                <a:cs typeface="+mn-cs"/>
              </a:rPr>
              <a:t>secondo Giovanni.</a:t>
            </a:r>
          </a:p>
          <a:p>
            <a:pPr eaLnBrk="0" hangingPunct="0"/>
            <a:r>
              <a:rPr lang="it-IT" sz="4000" b="1" i="1">
                <a:solidFill>
                  <a:srgbClr val="000000"/>
                </a:solidFill>
                <a:latin typeface="Comic Sans MS" pitchFamily="66" charset="0"/>
                <a:cs typeface="+mn-cs"/>
              </a:rPr>
              <a:t>Gloria a te, o Signore.</a:t>
            </a:r>
          </a:p>
        </p:txBody>
      </p:sp>
      <p:pic>
        <p:nvPicPr>
          <p:cNvPr id="37891" name="Picture 10" descr="http://www.christusrex.org/www1/vaticano/PC1-Shepher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0"/>
            <a:ext cx="27860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0323109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/>
            <a:r>
              <a:rPr lang="it-IT" sz="4000" i="1" dirty="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quel tempo, Gesù disse ai suoi discepoli: «Non sia turbato il vostro cuore. Abbiate fede in Dio e abbiate fede anche in me. Nella casa del Padre mio vi sono molte dimore. Se no, vi avrei mai detto: “Vado a prepararvi un posto”? Quando sarò andato e vi avrò preparato un posto, verrò di nuovo e vi prenderò con me, perché dove sono io siate anche voi. E del luogo dove io vado, conoscete la via».</a:t>
            </a:r>
            <a:endParaRPr lang="it-IT" sz="4000" i="1" dirty="0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5570646"/>
      </p:ext>
    </p:extLst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ttangolo 1"/>
          <p:cNvSpPr>
            <a:spLocks noChangeArrowheads="1"/>
          </p:cNvSpPr>
          <p:nvPr/>
        </p:nvSpPr>
        <p:spPr bwMode="auto">
          <a:xfrm>
            <a:off x="142875" y="0"/>
            <a:ext cx="8786813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Gli disse Tommaso: «Signore, non sappiamo dove vai; come possiamo conoscere la via?». Gli disse Gesù: «Io sono la via, la verità e la vita. Nessuno viene al Padre se non per mezzo di me. Se avete conosciuto me, conoscerete anche il Padre mio: fin da ora lo conoscete e lo avete veduto». </a:t>
            </a:r>
            <a:endParaRPr lang="it-IT" sz="4000" i="1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6844682"/>
      </p:ext>
    </p:extLst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142875" y="-125413"/>
            <a:ext cx="8715375" cy="624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Gli disse Filippo: «Signore, mostraci il Padre e ci basta». Gli rispose Gesù: «Da tanto tempo sono con voi e tu non mi hai conosciuto, Filippo? Chi ha visto me, ha visto il Padre. Come puoi tu dire: “Mostraci il Padre”? Non credi che io sono nel Padre e il Padre è in me? Le parole che io vi dico, non le dico da me stesso; ma il Padre, che rimane in me, compie le sue opere. </a:t>
            </a:r>
            <a:endParaRPr lang="it-IT" sz="4000" i="1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69962"/>
      </p:ext>
    </p:extLst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it-IT" sz="4000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Credete a me: io sono nel Padre e il Padre è in me. Se non altro, credetelo per le opere stesse.</a:t>
            </a:r>
            <a:endParaRPr lang="it-IT" sz="4000" i="1">
              <a:solidFill>
                <a:srgbClr val="000000"/>
              </a:solidFill>
              <a:latin typeface="Calibri" pitchFamily="34" charset="0"/>
              <a:cs typeface="+mn-cs"/>
            </a:endParaRPr>
          </a:p>
          <a:p>
            <a:pPr algn="just" eaLnBrk="0" hangingPunct="0"/>
            <a:r>
              <a:rPr lang="it-IT" sz="4000" i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In verità, in verità io vi dico: chi crede in me, anch’egli compirà le opere che io compio e ne compirà di più grandi di queste, perché io vado al Padre».</a:t>
            </a:r>
            <a:endParaRPr lang="it-IT" sz="4000" i="1">
              <a:solidFill>
                <a:srgbClr val="000000"/>
              </a:solidFill>
              <a:latin typeface="Calibri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5789730"/>
      </p:ext>
    </p:extLst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0581"/>
          <p:cNvPicPr>
            <a:picLocks noChangeAspect="1" noChangeArrowheads="1"/>
          </p:cNvPicPr>
          <p:nvPr/>
        </p:nvPicPr>
        <p:blipFill>
          <a:blip r:embed="rId2" cstate="print"/>
          <a:srcRect l="10146" t="8907" r="1625" b="12837"/>
          <a:stretch>
            <a:fillRect/>
          </a:stretch>
        </p:blipFill>
        <p:spPr bwMode="auto">
          <a:xfrm>
            <a:off x="0" y="0"/>
            <a:ext cx="591502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 eaLnBrk="0" hangingPunct="0"/>
            <a:r>
              <a:rPr lang="pt-BR" sz="3600" i="1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i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3012" name="WordArt 6"/>
          <p:cNvSpPr>
            <a:spLocks noChangeArrowheads="1" noChangeShapeType="1" noTextEdit="1"/>
          </p:cNvSpPr>
          <p:nvPr/>
        </p:nvSpPr>
        <p:spPr bwMode="auto">
          <a:xfrm>
            <a:off x="5435600" y="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hangingPunct="0"/>
            <a:r>
              <a:rPr lang="it-IT" sz="3600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Parola</a:t>
            </a:r>
          </a:p>
          <a:p>
            <a:pPr algn="ctr" eaLnBrk="0" hangingPunct="0"/>
            <a:r>
              <a:rPr lang="it-IT" sz="3600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del</a:t>
            </a:r>
          </a:p>
          <a:p>
            <a:pPr algn="ctr" eaLnBrk="0" hangingPunct="0"/>
            <a:r>
              <a:rPr lang="it-IT" sz="3600" i="1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  <a:cs typeface="+mn-cs"/>
              </a:rPr>
              <a:t>Signore.</a:t>
            </a:r>
          </a:p>
        </p:txBody>
      </p:sp>
    </p:spTree>
    <p:extLst>
      <p:ext uri="{BB962C8B-B14F-4D97-AF65-F5344CB8AC3E}">
        <p14:creationId xmlns:p14="http://schemas.microsoft.com/office/powerpoint/2010/main" xmlns="" val="2266496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5" descr="Gesù misericordioso.bmp"/>
          <p:cNvPicPr>
            <a:picLocks noChangeAspect="1"/>
          </p:cNvPicPr>
          <p:nvPr/>
        </p:nvPicPr>
        <p:blipFill>
          <a:blip r:embed="rId2" cstate="print"/>
          <a:srcRect b="7291"/>
          <a:stretch>
            <a:fillRect/>
          </a:stretch>
        </p:blipFill>
        <p:spPr bwMode="auto">
          <a:xfrm>
            <a:off x="2143125" y="0"/>
            <a:ext cx="5080000" cy="682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1236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"/>
          <p:cNvSpPr>
            <a:spLocks noChangeArrowheads="1"/>
          </p:cNvSpPr>
          <p:nvPr/>
        </p:nvSpPr>
        <p:spPr bwMode="auto">
          <a:xfrm>
            <a:off x="285750" y="285750"/>
            <a:ext cx="864393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Io credo in Dio,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Padre onnipotente,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creatore del cielo e della terra;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e in Gesù Cristo,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suo unico Figlio, nostro Signore, </a:t>
            </a:r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quale fu concepito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Spirito Santo, </a:t>
            </a:r>
          </a:p>
          <a:p>
            <a:pPr algn="just"/>
            <a:r>
              <a:rPr lang="it-IT" sz="4000" b="1" u="sng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nacque da Maria Vergine</a:t>
            </a:r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,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9208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214313"/>
            <a:ext cx="8643937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patì sotto Ponzio Pilato, </a:t>
            </a: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fu crocifisso, morì e fu sepolto; discese agli inferi; </a:t>
            </a:r>
            <a:endParaRPr lang="it-IT" sz="4000" dirty="0">
              <a:solidFill>
                <a:prstClr val="black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il terzo giorno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risuscitò da morte;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salì al cielo,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siede alla destra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Dio Padre onnipotente;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di là verrà a giudicare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i vivi e i morti. </a:t>
            </a:r>
          </a:p>
        </p:txBody>
      </p:sp>
    </p:spTree>
    <p:extLst>
      <p:ext uri="{BB962C8B-B14F-4D97-AF65-F5344CB8AC3E}">
        <p14:creationId xmlns:p14="http://schemas.microsoft.com/office/powerpoint/2010/main" xmlns="" val="43380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1429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Credo nello Spirito Santo,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santa Chiesa cattolica,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comunione dei santi,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remissione dei peccati,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risurrezione della carne,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la vita eterna. </a:t>
            </a:r>
          </a:p>
          <a:p>
            <a:pPr algn="just" eaLnBrk="0" hangingPunct="0"/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8186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8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25" y="1285875"/>
            <a:ext cx="3786188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Chiesa canta: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alleluia,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Cristo Risorto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48" t="8691" r="7766"/>
          <a:stretch/>
        </p:blipFill>
        <p:spPr bwMode="auto">
          <a:xfrm>
            <a:off x="0" y="0"/>
            <a:ext cx="43169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43240" y="2214554"/>
            <a:ext cx="6000760" cy="14700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fontAlgn="auto">
              <a:spcAft>
                <a:spcPts val="0"/>
              </a:spcAft>
              <a:defRPr/>
            </a:pP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Testimoni </a:t>
            </a:r>
            <a:b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dell’Amore</a:t>
            </a:r>
            <a:endParaRPr lang="it-IT" sz="9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4258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8199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785918" y="3214686"/>
            <a:ext cx="6786610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3560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571472" y="3714752"/>
            <a:ext cx="8001056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Il tuo Spirito, Signore, </a:t>
            </a:r>
          </a:p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 ogni tempo ci fa segno del tuo amore per il mondo.</a:t>
            </a:r>
          </a:p>
          <a:p>
            <a:pPr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Tra la gente noi viviamo la tua missione nella fede che ci fa condivisione</a:t>
            </a:r>
            <a:r>
              <a:rPr lang="it-IT" sz="36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it-IT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948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195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4036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143248"/>
            <a:ext cx="7929618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La Parola della vita noi proclamiamo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storia del tuo amore raccontiamo. Tra la gente noi viviamo una certezza: che tu offri ad ogni uomo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giorni di grazia. </a:t>
            </a:r>
          </a:p>
        </p:txBody>
      </p:sp>
    </p:spTree>
    <p:extLst>
      <p:ext uri="{BB962C8B-B14F-4D97-AF65-F5344CB8AC3E}">
        <p14:creationId xmlns:p14="http://schemas.microsoft.com/office/powerpoint/2010/main" xmlns="" val="912503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285984" y="4057233"/>
            <a:ext cx="671520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 Signore,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siamo il popolo di Dio </a:t>
            </a:r>
          </a:p>
          <a:p>
            <a:pPr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9107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28794" y="3214686"/>
            <a:ext cx="664373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la speranza della Croce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che lo Spirito di Dio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dona a questa umanità.</a:t>
            </a:r>
            <a:endParaRPr lang="it-IT" sz="4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1067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fede\Desktop\dawson-strada-canad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188640"/>
            <a:ext cx="8496944" cy="2308324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Tu pastore sei con noi, guidi il cammino, 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ci raduni come chiesa per il regno.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 la gente noi viviamo nuova speranza</a:t>
            </a:r>
          </a:p>
          <a:p>
            <a:pPr algn="ctr"/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 la gioia che ci dà la tua presenza</a:t>
            </a:r>
          </a:p>
        </p:txBody>
      </p:sp>
    </p:spTree>
    <p:extLst>
      <p:ext uri="{BB962C8B-B14F-4D97-AF65-F5344CB8AC3E}">
        <p14:creationId xmlns:p14="http://schemas.microsoft.com/office/powerpoint/2010/main" xmlns="" val="2346245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http://tillilh9821.altervista.org/albums/userpics/10001/112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857750" y="2071688"/>
            <a:ext cx="4286250" cy="37861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Dona lo Spirito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 tutti noi,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la pace 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ai discepoli suoi;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00034" y="3857628"/>
            <a:ext cx="7715304" cy="212365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Testimoni dell'amore, testimoni del Signore, siamo il popolo di Dio e annunciamo il regno suo.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415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14414" y="3214686"/>
            <a:ext cx="7358114" cy="28007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eaLnBrk="0" hangingPunct="0"/>
            <a:r>
              <a:rPr lang="it-IT" sz="4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Annunciamo la sua pace, la speranza della Croce che lo Spirito di Dio dona a questa umanità.</a:t>
            </a:r>
            <a:endParaRPr lang="it-IT" sz="44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4430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egghy.com/immagini/wallpaper/sfondi%20religiosi/religiosi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03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57191" y="221458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, Osanna</a:t>
            </a:r>
          </a:p>
        </p:txBody>
      </p:sp>
    </p:spTree>
    <p:extLst>
      <p:ext uri="{BB962C8B-B14F-4D97-AF65-F5344CB8AC3E}">
        <p14:creationId xmlns:p14="http://schemas.microsoft.com/office/powerpoint/2010/main" xmlns="" val="752943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www.wallsave.com/wallpapers/1366x854/jesus-christ/1355708/jesus-christ-imagenes-de-gesu-fondos-1355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1956121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viedellospirito.it/web/images/stories/Temi5/pensiero150511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15326"/>
            <a:ext cx="9296961" cy="697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000377" y="3861056"/>
            <a:ext cx="6143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+mn-cs"/>
              </a:rPr>
              <a:t>sono pieni di Te</a:t>
            </a:r>
          </a:p>
        </p:txBody>
      </p:sp>
    </p:spTree>
    <p:extLst>
      <p:ext uri="{BB962C8B-B14F-4D97-AF65-F5344CB8AC3E}">
        <p14:creationId xmlns:p14="http://schemas.microsoft.com/office/powerpoint/2010/main" xmlns="" val="3579368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images.forwallpaper.com/files/images/a/a659/a6592ed3/320029/my-good-shepherd-jesus-chris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20" y="-9128"/>
            <a:ext cx="9152508" cy="686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188640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104021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028" descr="resus8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785813" y="2786069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nel nome del Signor </a:t>
            </a:r>
          </a:p>
        </p:txBody>
      </p:sp>
    </p:spTree>
    <p:extLst>
      <p:ext uri="{BB962C8B-B14F-4D97-AF65-F5344CB8AC3E}">
        <p14:creationId xmlns:p14="http://schemas.microsoft.com/office/powerpoint/2010/main" xmlns="" val="1376151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janicehuse.com/images/TheGoodShephe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5706"/>
            <a:ext cx="9245326" cy="6863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2728" y="620688"/>
            <a:ext cx="700087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+mn-cs"/>
              </a:rPr>
              <a:t>Osanna a Cristo Signor.</a:t>
            </a:r>
          </a:p>
        </p:txBody>
      </p:sp>
    </p:spTree>
    <p:extLst>
      <p:ext uri="{BB962C8B-B14F-4D97-AF65-F5344CB8AC3E}">
        <p14:creationId xmlns:p14="http://schemas.microsoft.com/office/powerpoint/2010/main" xmlns="" val="117502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2643188"/>
            <a:ext cx="6929437" cy="1570037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l'uomo rinasce a libertà,</a:t>
            </a:r>
          </a:p>
          <a:p>
            <a:pPr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grida l'annuncio di novità.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72608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7188" y="642941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solidFill>
                <a:prstClr val="black"/>
              </a:solidFill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xmlns="" val="1246807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59639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"/>
            <a:ext cx="7500937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0355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776689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1.bp.blogspot.com/-Jdn3L1HNRak/UbT4lNej1oI/AAAAAAAABkI/7gLLVIwFqjA/s640/10-gesu_buon_past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21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noi li rimettiamo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ci indurre in tentazione, </a:t>
            </a:r>
          </a:p>
          <a:p>
            <a:pPr algn="just" eaLnBrk="0" hangingPunct="0"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15113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16951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7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pic>
        <p:nvPicPr>
          <p:cNvPr id="6146" name="Picture 2" descr="http://tuttiisalmi.files.wordpress.com/2011/09/sam_19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921"/>
            <a:ext cx="5035012" cy="687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62391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833005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ttangolo 1"/>
          <p:cNvSpPr>
            <a:spLocks noChangeArrowheads="1"/>
          </p:cNvSpPr>
          <p:nvPr/>
        </p:nvSpPr>
        <p:spPr bwMode="auto">
          <a:xfrm>
            <a:off x="5543550" y="1143000"/>
            <a:ext cx="372089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71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scalabriniane.org/salute/logo_salu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38" y="0"/>
            <a:ext cx="7983537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071563" y="4919663"/>
            <a:ext cx="7429500" cy="193833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RISORTO CRISTO, ALLELUIA!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UNO SPIRITO NUOVO EFFONDERÀ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MONDO INTERO RINNOVERÀ</a:t>
            </a:r>
            <a:r>
              <a:rPr lang="it-IT" sz="4000" b="1" dirty="0">
                <a:solidFill>
                  <a:prstClr val="black"/>
                </a:solidFill>
                <a:latin typeface="Calibri"/>
                <a:cs typeface="+mn-cs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ttangolo 1"/>
          <p:cNvSpPr>
            <a:spLocks noChangeArrowheads="1"/>
          </p:cNvSpPr>
          <p:nvPr/>
        </p:nvSpPr>
        <p:spPr bwMode="auto">
          <a:xfrm>
            <a:off x="6357938" y="142877"/>
            <a:ext cx="25748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677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4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048166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Rettangolo 1"/>
          <p:cNvSpPr>
            <a:spLocks noChangeArrowheads="1"/>
          </p:cNvSpPr>
          <p:nvPr/>
        </p:nvSpPr>
        <p:spPr bwMode="auto">
          <a:xfrm>
            <a:off x="5611821" y="1785942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90122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7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285760" y="357228"/>
            <a:ext cx="7624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733425" y="4929228"/>
            <a:ext cx="83006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2095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Rectangle 1"/>
          <p:cNvSpPr>
            <a:spLocks noChangeArrowheads="1"/>
          </p:cNvSpPr>
          <p:nvPr/>
        </p:nvSpPr>
        <p:spPr bwMode="auto">
          <a:xfrm>
            <a:off x="2016134" y="5607051"/>
            <a:ext cx="7127785" cy="11079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</a:p>
        </p:txBody>
      </p:sp>
      <p:sp>
        <p:nvSpPr>
          <p:cNvPr id="93188" name="Rettangolo 3"/>
          <p:cNvSpPr>
            <a:spLocks noChangeArrowheads="1"/>
          </p:cNvSpPr>
          <p:nvPr/>
        </p:nvSpPr>
        <p:spPr bwMode="auto">
          <a:xfrm>
            <a:off x="500063" y="4500564"/>
            <a:ext cx="6284093" cy="1107996"/>
          </a:xfrm>
          <a:prstGeom prst="rect">
            <a:avLst/>
          </a:prstGeom>
          <a:solidFill>
            <a:srgbClr val="FFFFFF">
              <a:alpha val="6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51272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wallsave.com/wallpapers/1366x854/jesus-christ/1355708/jesus-christ-imagenes-de-gesu-fondos-13557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3" y="4786322"/>
            <a:ext cx="5646803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9319" y="2780928"/>
            <a:ext cx="6377708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xmlns="" val="747267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2"/>
            <a:ext cx="63579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5543550" y="1143000"/>
            <a:ext cx="372089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029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ttangolo 1"/>
          <p:cNvSpPr>
            <a:spLocks noChangeArrowheads="1"/>
          </p:cNvSpPr>
          <p:nvPr/>
        </p:nvSpPr>
        <p:spPr bwMode="auto">
          <a:xfrm>
            <a:off x="6357938" y="142877"/>
            <a:ext cx="257487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286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4" y="0"/>
            <a:ext cx="4786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69752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5611821" y="1785942"/>
            <a:ext cx="35321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Ora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244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www.blenio.com/Data/trekking%20so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14500" y="1857375"/>
            <a:ext cx="5929313" cy="4616450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È RISORTO CRISTO, ALLELUIA!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UNO SPIRITO NUOVO EFFONDERÀ</a:t>
            </a:r>
          </a:p>
          <a:p>
            <a:pPr algn="ctr" eaLnBrk="0" hangingPunct="0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MONDO INTERO RINNOVERÀ.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7" y="1714500"/>
            <a:ext cx="64293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3"/>
          <p:cNvSpPr>
            <a:spLocks noChangeArrowheads="1"/>
          </p:cNvSpPr>
          <p:nvPr/>
        </p:nvSpPr>
        <p:spPr bwMode="auto">
          <a:xfrm>
            <a:off x="285760" y="357228"/>
            <a:ext cx="7624203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9332" name="Rectangle 4"/>
          <p:cNvSpPr>
            <a:spLocks noChangeArrowheads="1"/>
          </p:cNvSpPr>
          <p:nvPr/>
        </p:nvSpPr>
        <p:spPr bwMode="auto">
          <a:xfrm>
            <a:off x="733425" y="4929228"/>
            <a:ext cx="83006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717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9024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0628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2448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0243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463729" y="552884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alla Cena del Signore. </a:t>
            </a:r>
          </a:p>
        </p:txBody>
      </p:sp>
      <p:pic>
        <p:nvPicPr>
          <p:cNvPr id="7170" name="Picture 2" descr="http://www.cristianpastorelli.it/images/artesacra/Cena_di_Emmau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25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6665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4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5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2177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11" y="260653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640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58346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www.thecrossers.com/resources/children_john/storycards/Giov%2010%20Gesu%20Il%20Buon%20Pastor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115616" y="3212976"/>
            <a:ext cx="6574006" cy="341632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7200" b="1" cap="all" dirty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Cristo </a:t>
            </a:r>
            <a:r>
              <a:rPr lang="it-IT" sz="7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è</a:t>
            </a:r>
          </a:p>
          <a:p>
            <a:pPr algn="ctr" eaLnBrk="0" hangingPunct="0">
              <a:defRPr/>
            </a:pPr>
            <a:r>
              <a:rPr lang="it-IT" sz="7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risorto </a:t>
            </a:r>
          </a:p>
          <a:p>
            <a:pPr algn="ctr" eaLnBrk="0" hangingPunct="0">
              <a:defRPr/>
            </a:pPr>
            <a:r>
              <a:rPr lang="it-IT" sz="72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</a:rPr>
              <a:t>Veramente</a:t>
            </a:r>
            <a:endParaRPr lang="it-IT" sz="72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3422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Nel nome 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Il Signore sia con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oediogallery.altervista.org/albums/gesu/2011-gesu-27-riso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13210"/>
            <a:ext cx="44386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107504" y="-327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8700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ChangeArrowheads="1"/>
          </p:cNvSpPr>
          <p:nvPr/>
        </p:nvSpPr>
        <p:spPr bwMode="auto">
          <a:xfrm>
            <a:off x="521494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7410" name="Picture 2" descr="http://www.donbosco-torino.it/image/Archivio/01-Gesu_Cristo/53-Buon-Past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483121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77191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oediogallery.altervista.org/albums/gesu/2011-gesu-27-riso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13210"/>
            <a:ext cx="44386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107504" y="-327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8130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9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ctangle 1"/>
          <p:cNvSpPr>
            <a:spLocks noChangeArrowheads="1"/>
          </p:cNvSpPr>
          <p:nvPr/>
        </p:nvSpPr>
        <p:spPr bwMode="auto">
          <a:xfrm>
            <a:off x="214313" y="428337"/>
            <a:ext cx="542925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2611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285751" y="-5090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della vita.</a:t>
            </a:r>
            <a:endParaRPr lang="it-IT" sz="4400" b="1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6386" name="Picture 2" descr="http://www.ioarte.org/img/artisti/Petra-Amenta__Il-Buon-Pastore_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19677" y="569118"/>
            <a:ext cx="41243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36911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C:\Users\Fede\Desktop\cuorebp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3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 descr="http://www.introiboadaltaredei.info/wp-content/uploads/2009/04/05-mosaique-le-bon-paste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7250" y="460477"/>
            <a:ext cx="464820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9571" name="Rectangle 1"/>
          <p:cNvSpPr>
            <a:spLocks noChangeArrowheads="1"/>
          </p:cNvSpPr>
          <p:nvPr/>
        </p:nvSpPr>
        <p:spPr bwMode="auto">
          <a:xfrm>
            <a:off x="107504" y="403964"/>
            <a:ext cx="4786312" cy="6186309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 mi hai donato la tua vita,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io voglio donar la mia a te.</a:t>
            </a:r>
            <a:endParaRPr lang="it-IT" sz="4400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Fa’ che possa dire “Cristo vive anche in me”</a:t>
            </a:r>
            <a:endParaRPr lang="it-IT" sz="4400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quel giorno io risorgerò.</a:t>
            </a:r>
            <a:endParaRPr lang="it-IT" sz="4400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361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"/>
          <p:cNvSpPr>
            <a:spLocks noChangeArrowheads="1"/>
          </p:cNvSpPr>
          <p:nvPr/>
        </p:nvSpPr>
        <p:spPr bwMode="auto">
          <a:xfrm>
            <a:off x="285751" y="-5090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482" name="Picture 2" descr="http://www.myriamartesacrastore.it/1209-4053-thickbox/icona-gesu-buon-pastor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113" r="16220"/>
          <a:stretch/>
        </p:blipFill>
        <p:spPr bwMode="auto">
          <a:xfrm>
            <a:off x="4929148" y="332656"/>
            <a:ext cx="4191463" cy="628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69091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ChangeArrowheads="1"/>
          </p:cNvSpPr>
          <p:nvPr/>
        </p:nvSpPr>
        <p:spPr bwMode="auto">
          <a:xfrm>
            <a:off x="5214948" y="242888"/>
            <a:ext cx="3786187" cy="618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Morte, dov’è   la tua vittoria?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Paura non mi puoi far più.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sulla croce io morirò insieme a lui,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poi insieme a lui   risorgerò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5362" name="Picture 2" descr="http://www.monasterodiruviano.it/wp-content/uploads/2012/03/P1010502-e13806103765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" y="-99392"/>
            <a:ext cx="523195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49782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ioediogallery.altervista.org/albums/gesu/2011-gesu-27-risor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05350" y="313210"/>
            <a:ext cx="4438650" cy="595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4450" name="Rectangle 1"/>
          <p:cNvSpPr>
            <a:spLocks noChangeArrowheads="1"/>
          </p:cNvSpPr>
          <p:nvPr/>
        </p:nvSpPr>
        <p:spPr bwMode="auto">
          <a:xfrm>
            <a:off x="107504" y="-327"/>
            <a:ext cx="46434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Cristo  è  risorto veramente alleluia!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ea typeface="Times New Roman" pitchFamily="18" charset="0"/>
              </a:rPr>
              <a:t>Gesù, il vivente, qui con noi    resterà.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Cristo Gesù, Cristo Gesù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è il Signore </a:t>
            </a:r>
            <a:endParaRPr lang="it-IT" sz="4400" b="1" dirty="0" smtClean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 b="1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della </a:t>
            </a:r>
            <a:r>
              <a:rPr lang="it-IT" sz="44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vita.</a:t>
            </a:r>
            <a:endParaRPr lang="it-IT" sz="4400" b="1" dirty="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4399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C:\Users\Fede\Desktop\Pasqua.Risorti con Cristo.celebrazio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9" y="0"/>
            <a:ext cx="45005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ctangle 1"/>
          <p:cNvSpPr>
            <a:spLocks noChangeArrowheads="1"/>
          </p:cNvSpPr>
          <p:nvPr/>
        </p:nvSpPr>
        <p:spPr bwMode="auto">
          <a:xfrm>
            <a:off x="214313" y="428337"/>
            <a:ext cx="5429250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Tu, Signore amante della vita, </a:t>
            </a: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ea typeface="Times New Roman" pitchFamily="18" charset="0"/>
              </a:rPr>
              <a:t>mi hai creato per l’eternità.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vita mia tu dal sepolcro strapperai,</a:t>
            </a:r>
            <a:r>
              <a:rPr lang="it-IT" sz="44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  <a:p>
            <a:pPr eaLnBrk="0" hangingPunct="0">
              <a:tabLst>
                <a:tab pos="3873500" algn="ctr"/>
              </a:tabLst>
            </a:pPr>
            <a:r>
              <a:rPr lang="it-IT" sz="44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 questo mio corpo ti vedrò.</a:t>
            </a:r>
            <a:endParaRPr lang="it-IT" sz="44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983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9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0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2615</TotalTime>
  <Words>2524</Words>
  <Application>Microsoft Office PowerPoint</Application>
  <PresentationFormat>Presentazione su schermo (4:3)</PresentationFormat>
  <Paragraphs>421</Paragraphs>
  <Slides>115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22</vt:i4>
      </vt:variant>
      <vt:variant>
        <vt:lpstr>Titoli diapositive</vt:lpstr>
      </vt:variant>
      <vt:variant>
        <vt:i4>115</vt:i4>
      </vt:variant>
    </vt:vector>
  </HeadingPairs>
  <TitlesOfParts>
    <vt:vector size="137" baseType="lpstr">
      <vt:lpstr>En blanco</vt:lpstr>
      <vt:lpstr>2_Struttura predefinita</vt:lpstr>
      <vt:lpstr>2_Tema di Office</vt:lpstr>
      <vt:lpstr>8_Tema di Office</vt:lpstr>
      <vt:lpstr>2_En blanco</vt:lpstr>
      <vt:lpstr>10_Tema di Office</vt:lpstr>
      <vt:lpstr>11_Tema di Office</vt:lpstr>
      <vt:lpstr>6_En blanco</vt:lpstr>
      <vt:lpstr>13_Tema di Office</vt:lpstr>
      <vt:lpstr>7_En blanco</vt:lpstr>
      <vt:lpstr>9_En blanco</vt:lpstr>
      <vt:lpstr>1_En blanco</vt:lpstr>
      <vt:lpstr>10_En blanco</vt:lpstr>
      <vt:lpstr>14_Tema di Office</vt:lpstr>
      <vt:lpstr>5_En blanco</vt:lpstr>
      <vt:lpstr>6_Tema di Office</vt:lpstr>
      <vt:lpstr>7_Tema di Office</vt:lpstr>
      <vt:lpstr>15_Tema di Office</vt:lpstr>
      <vt:lpstr>16_Tema di Office</vt:lpstr>
      <vt:lpstr>17_Tema di Office</vt:lpstr>
      <vt:lpstr>Tema di Office</vt:lpstr>
      <vt:lpstr>11_En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Testimoni  dell’Amore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Cattedrale Pescia</dc:creator>
  <cp:lastModifiedBy>Oreste</cp:lastModifiedBy>
  <cp:revision>163</cp:revision>
  <dcterms:created xsi:type="dcterms:W3CDTF">2004-04-04T15:15:34Z</dcterms:created>
  <dcterms:modified xsi:type="dcterms:W3CDTF">2020-02-12T05:45:43Z</dcterms:modified>
</cp:coreProperties>
</file>